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8" r:id="rId2"/>
  </p:sldMasterIdLst>
  <p:sldIdLst>
    <p:sldId id="256" r:id="rId3"/>
    <p:sldId id="264" r:id="rId4"/>
    <p:sldId id="269" r:id="rId5"/>
    <p:sldId id="268" r:id="rId6"/>
    <p:sldId id="274" r:id="rId7"/>
    <p:sldId id="275" r:id="rId8"/>
    <p:sldId id="270" r:id="rId9"/>
    <p:sldId id="267" r:id="rId10"/>
    <p:sldId id="278" r:id="rId11"/>
    <p:sldId id="285" r:id="rId12"/>
    <p:sldId id="272" r:id="rId13"/>
    <p:sldId id="288" r:id="rId14"/>
    <p:sldId id="284" r:id="rId15"/>
    <p:sldId id="289" r:id="rId16"/>
    <p:sldId id="279" r:id="rId17"/>
    <p:sldId id="276" r:id="rId18"/>
    <p:sldId id="277" r:id="rId19"/>
    <p:sldId id="280" r:id="rId20"/>
    <p:sldId id="282" r:id="rId21"/>
    <p:sldId id="281" r:id="rId22"/>
    <p:sldId id="283" r:id="rId23"/>
    <p:sldId id="286" r:id="rId24"/>
    <p:sldId id="287" r:id="rId25"/>
    <p:sldId id="257" r:id="rId2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FFCCFF"/>
    <a:srgbClr val="59E1D1"/>
    <a:srgbClr val="ACD433"/>
    <a:srgbClr val="CCCCFF"/>
    <a:srgbClr val="FFCC99"/>
    <a:srgbClr val="EAEAEA"/>
    <a:srgbClr val="DDDDDD"/>
    <a:srgbClr val="FFFFCC"/>
    <a:srgbClr val="FF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GB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Male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98000"/>
                    <a:lumMod val="114000"/>
                  </a:schemeClr>
                </a:gs>
                <a:gs pos="100000">
                  <a:schemeClr val="accent2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Foglio1!$A$2:$A$5</c:f>
              <c:strCache>
                <c:ptCount val="2"/>
                <c:pt idx="0">
                  <c:v>Unbalanced</c:v>
                </c:pt>
                <c:pt idx="1">
                  <c:v>Balanced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52.3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5B-4AED-A5B1-4D7800F09368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Female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tint val="98000"/>
                    <a:lumMod val="114000"/>
                  </a:schemeClr>
                </a:gs>
                <a:gs pos="100000">
                  <a:schemeClr val="accent4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Foglio1!$A$2:$A$5</c:f>
              <c:strCache>
                <c:ptCount val="2"/>
                <c:pt idx="0">
                  <c:v>Unbalanced</c:v>
                </c:pt>
                <c:pt idx="1">
                  <c:v>Balanced</c:v>
                </c:pt>
              </c:strCache>
            </c:strRef>
          </c:cat>
          <c:val>
            <c:numRef>
              <c:f>Foglio1!$C$2:$C$5</c:f>
              <c:numCache>
                <c:formatCode>General</c:formatCode>
                <c:ptCount val="4"/>
                <c:pt idx="0">
                  <c:v>47.3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35B-4AED-A5B1-4D7800F0936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446297936"/>
        <c:axId val="2012948144"/>
      </c:barChart>
      <c:catAx>
        <c:axId val="4462979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2948144"/>
        <c:crosses val="autoZero"/>
        <c:auto val="1"/>
        <c:lblAlgn val="ctr"/>
        <c:lblOffset val="100"/>
        <c:noMultiLvlLbl val="0"/>
      </c:catAx>
      <c:valAx>
        <c:axId val="2012948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6297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GB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Male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98000"/>
                    <a:lumMod val="114000"/>
                  </a:schemeClr>
                </a:gs>
                <a:gs pos="100000">
                  <a:schemeClr val="accent2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Foglio1!$A$2:$A$5</c:f>
              <c:strCache>
                <c:ptCount val="2"/>
                <c:pt idx="0">
                  <c:v>Unbalanced</c:v>
                </c:pt>
                <c:pt idx="1">
                  <c:v>Balanced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42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5B-4AED-A5B1-4D7800F09368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Female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tint val="98000"/>
                    <a:lumMod val="114000"/>
                  </a:schemeClr>
                </a:gs>
                <a:gs pos="100000">
                  <a:schemeClr val="accent4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Foglio1!$A$2:$A$5</c:f>
              <c:strCache>
                <c:ptCount val="2"/>
                <c:pt idx="0">
                  <c:v>Unbalanced</c:v>
                </c:pt>
                <c:pt idx="1">
                  <c:v>Balanced</c:v>
                </c:pt>
              </c:strCache>
            </c:strRef>
          </c:cat>
          <c:val>
            <c:numRef>
              <c:f>Foglio1!$C$2:$C$5</c:f>
              <c:numCache>
                <c:formatCode>General</c:formatCode>
                <c:ptCount val="4"/>
                <c:pt idx="0">
                  <c:v>58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35B-4AED-A5B1-4D7800F0936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446297936"/>
        <c:axId val="2012948144"/>
      </c:barChart>
      <c:catAx>
        <c:axId val="4462979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2948144"/>
        <c:crosses val="autoZero"/>
        <c:auto val="1"/>
        <c:lblAlgn val="ctr"/>
        <c:lblOffset val="100"/>
        <c:noMultiLvlLbl val="0"/>
      </c:catAx>
      <c:valAx>
        <c:axId val="2012948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6297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GB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Time Stratified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</c:spPr>
          <c:marker>
            <c:symbol val="diamond"/>
            <c:size val="5"/>
            <c:spPr>
              <a:gradFill rotWithShape="1">
                <a:gsLst>
                  <a:gs pos="0">
                    <a:schemeClr val="accent2">
                      <a:tint val="98000"/>
                      <a:lumMod val="114000"/>
                    </a:schemeClr>
                  </a:gs>
                  <a:gs pos="100000">
                    <a:schemeClr val="accent2">
                      <a:shade val="90000"/>
                      <a:lumMod val="84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Foglio1!$A$2:$A$4</c:f>
              <c:strCache>
                <c:ptCount val="3"/>
                <c:pt idx="0">
                  <c:v>UTKFace</c:v>
                </c:pt>
                <c:pt idx="1">
                  <c:v>CelebA</c:v>
                </c:pt>
                <c:pt idx="2">
                  <c:v>CelebA+UTK</c:v>
                </c:pt>
              </c:strCache>
            </c:strRef>
          </c:xVal>
          <c:yVal>
            <c:numRef>
              <c:f>Foglio1!$B$2:$B$4</c:f>
              <c:numCache>
                <c:formatCode>General</c:formatCode>
                <c:ptCount val="3"/>
                <c:pt idx="0">
                  <c:v>0.15</c:v>
                </c:pt>
                <c:pt idx="1">
                  <c:v>4.5</c:v>
                </c:pt>
                <c:pt idx="2">
                  <c:v>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35B-4AED-A5B1-4D7800F09368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Time Non-Stratified</c:v>
                </c:pt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</c:spPr>
          <c:marker>
            <c:symbol val="square"/>
            <c:size val="5"/>
            <c:spPr>
              <a:gradFill rotWithShape="1">
                <a:gsLst>
                  <a:gs pos="0">
                    <a:schemeClr val="accent4">
                      <a:tint val="98000"/>
                      <a:lumMod val="114000"/>
                    </a:schemeClr>
                  </a:gs>
                  <a:gs pos="100000">
                    <a:schemeClr val="accent4">
                      <a:shade val="90000"/>
                      <a:lumMod val="84000"/>
                    </a:schemeClr>
                  </a:gs>
                </a:gsLst>
                <a:lin ang="5400000" scaled="0"/>
              </a:gradFill>
              <a:ln w="9525">
                <a:solidFill>
                  <a:schemeClr val="accent4"/>
                </a:solidFill>
                <a:round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Foglio1!$A$2:$A$4</c:f>
              <c:strCache>
                <c:ptCount val="3"/>
                <c:pt idx="0">
                  <c:v>UTKFace</c:v>
                </c:pt>
                <c:pt idx="1">
                  <c:v>CelebA</c:v>
                </c:pt>
                <c:pt idx="2">
                  <c:v>CelebA+UTK</c:v>
                </c:pt>
              </c:strCache>
            </c:strRef>
          </c:xVal>
          <c:yVal>
            <c:numRef>
              <c:f>Foglio1!$C$2:$C$4</c:f>
              <c:numCache>
                <c:formatCode>General</c:formatCode>
                <c:ptCount val="3"/>
                <c:pt idx="0">
                  <c:v>0.45</c:v>
                </c:pt>
                <c:pt idx="1">
                  <c:v>6.5</c:v>
                </c:pt>
                <c:pt idx="2">
                  <c:v>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755-4C33-8C05-EA2284A4B33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446297936"/>
        <c:axId val="2012948144"/>
      </c:scatterChart>
      <c:valAx>
        <c:axId val="446297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2948144"/>
        <c:crosses val="autoZero"/>
        <c:crossBetween val="midCat"/>
      </c:valAx>
      <c:valAx>
        <c:axId val="2012948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62979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n-US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GB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MAE Stratified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98000"/>
                    <a:lumMod val="114000"/>
                  </a:schemeClr>
                </a:gs>
                <a:gs pos="100000">
                  <a:schemeClr val="accent2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Foglio1!$A$2:$A$4</c:f>
              <c:strCache>
                <c:ptCount val="3"/>
                <c:pt idx="0">
                  <c:v>UTKFace</c:v>
                </c:pt>
                <c:pt idx="1">
                  <c:v>CelebA</c:v>
                </c:pt>
                <c:pt idx="2">
                  <c:v>CelebA+UTK</c:v>
                </c:pt>
              </c:strCache>
            </c:strRef>
          </c:cat>
          <c:val>
            <c:numRef>
              <c:f>Foglio1!$B$2:$B$4</c:f>
              <c:numCache>
                <c:formatCode>General</c:formatCode>
                <c:ptCount val="3"/>
                <c:pt idx="0">
                  <c:v>0.31</c:v>
                </c:pt>
                <c:pt idx="1">
                  <c:v>0.28999999999999998</c:v>
                </c:pt>
                <c:pt idx="2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5B-4AED-A5B1-4D7800F09368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MAE Non-Stratified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tint val="98000"/>
                    <a:lumMod val="114000"/>
                  </a:schemeClr>
                </a:gs>
                <a:gs pos="100000">
                  <a:schemeClr val="accent4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Foglio1!$A$2:$A$4</c:f>
              <c:strCache>
                <c:ptCount val="3"/>
                <c:pt idx="0">
                  <c:v>UTKFace</c:v>
                </c:pt>
                <c:pt idx="1">
                  <c:v>CelebA</c:v>
                </c:pt>
                <c:pt idx="2">
                  <c:v>CelebA+UTK</c:v>
                </c:pt>
              </c:strCache>
            </c:strRef>
          </c:cat>
          <c:val>
            <c:numRef>
              <c:f>Foglio1!$C$2:$C$4</c:f>
              <c:numCache>
                <c:formatCode>General</c:formatCode>
                <c:ptCount val="3"/>
                <c:pt idx="0">
                  <c:v>0.33</c:v>
                </c:pt>
                <c:pt idx="1">
                  <c:v>0.28000000000000003</c:v>
                </c:pt>
                <c:pt idx="2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55-4C33-8C05-EA2284A4B33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446297936"/>
        <c:axId val="2012948144"/>
      </c:barChart>
      <c:catAx>
        <c:axId val="446297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2948144"/>
        <c:crosses val="autoZero"/>
        <c:auto val="1"/>
        <c:lblAlgn val="ctr"/>
        <c:lblOffset val="100"/>
        <c:noMultiLvlLbl val="0"/>
      </c:catAx>
      <c:valAx>
        <c:axId val="2012948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6297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n-US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55C0C2-11BB-4828-903A-581622627B4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884CEB05-D030-4844-B159-63BE11D8B02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Motivations and goals</a:t>
          </a:r>
          <a:endParaRPr lang="en-US"/>
        </a:p>
      </dgm:t>
    </dgm:pt>
    <dgm:pt modelId="{542B2F16-60AF-4D13-B9A2-0B24310CC312}" type="parTrans" cxnId="{C2409404-66DD-483C-A0FF-7E6E8D017F65}">
      <dgm:prSet/>
      <dgm:spPr/>
      <dgm:t>
        <a:bodyPr/>
        <a:lstStyle/>
        <a:p>
          <a:endParaRPr lang="en-US"/>
        </a:p>
      </dgm:t>
    </dgm:pt>
    <dgm:pt modelId="{51B44FC6-864F-491C-8C63-C0F83FDB036C}" type="sibTrans" cxnId="{C2409404-66DD-483C-A0FF-7E6E8D017F65}">
      <dgm:prSet/>
      <dgm:spPr/>
      <dgm:t>
        <a:bodyPr/>
        <a:lstStyle/>
        <a:p>
          <a:endParaRPr lang="en-US"/>
        </a:p>
      </dgm:t>
    </dgm:pt>
    <dgm:pt modelId="{D09EF5DB-864E-4D5A-9A8D-6C36A662BD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Models Used</a:t>
          </a:r>
          <a:endParaRPr lang="en-US"/>
        </a:p>
      </dgm:t>
    </dgm:pt>
    <dgm:pt modelId="{30FEFED3-13AE-44E6-894C-CB6877D460F6}" type="parTrans" cxnId="{07301792-6DF4-4FAE-85EC-5FD187CB29F5}">
      <dgm:prSet/>
      <dgm:spPr/>
      <dgm:t>
        <a:bodyPr/>
        <a:lstStyle/>
        <a:p>
          <a:endParaRPr lang="en-US"/>
        </a:p>
      </dgm:t>
    </dgm:pt>
    <dgm:pt modelId="{7B9E4A9C-58C3-43A8-8B87-94CD62160786}" type="sibTrans" cxnId="{07301792-6DF4-4FAE-85EC-5FD187CB29F5}">
      <dgm:prSet/>
      <dgm:spPr/>
      <dgm:t>
        <a:bodyPr/>
        <a:lstStyle/>
        <a:p>
          <a:endParaRPr lang="en-US"/>
        </a:p>
      </dgm:t>
    </dgm:pt>
    <dgm:pt modelId="{2743C77B-43A5-41F4-8767-490839E91B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Experiments </a:t>
          </a:r>
          <a:r>
            <a:rPr lang="en-US" b="0" i="0"/>
            <a:t>and Results</a:t>
          </a:r>
          <a:endParaRPr lang="en-US" dirty="0"/>
        </a:p>
      </dgm:t>
    </dgm:pt>
    <dgm:pt modelId="{17DF8EA4-4D1E-4719-AFAB-CD90E6A7F092}" type="parTrans" cxnId="{C4987E65-0877-4ECB-B663-62897E12D5CD}">
      <dgm:prSet/>
      <dgm:spPr/>
      <dgm:t>
        <a:bodyPr/>
        <a:lstStyle/>
        <a:p>
          <a:endParaRPr lang="en-US"/>
        </a:p>
      </dgm:t>
    </dgm:pt>
    <dgm:pt modelId="{6FBBF9A8-BA0A-41F5-9379-B0C6402306CA}" type="sibTrans" cxnId="{C4987E65-0877-4ECB-B663-62897E12D5CD}">
      <dgm:prSet/>
      <dgm:spPr/>
      <dgm:t>
        <a:bodyPr/>
        <a:lstStyle/>
        <a:p>
          <a:endParaRPr lang="en-US"/>
        </a:p>
      </dgm:t>
    </dgm:pt>
    <dgm:pt modelId="{44FFE798-3D72-4A64-957C-DCBA997AC60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Conclusions</a:t>
          </a:r>
          <a:endParaRPr lang="en-US" dirty="0"/>
        </a:p>
      </dgm:t>
    </dgm:pt>
    <dgm:pt modelId="{5D1F910A-C6BB-40BF-BBBA-F07E0A3ADD1F}" type="parTrans" cxnId="{43B6D8D8-FD53-49CF-BC2F-DC258FFD42E1}">
      <dgm:prSet/>
      <dgm:spPr/>
      <dgm:t>
        <a:bodyPr/>
        <a:lstStyle/>
        <a:p>
          <a:endParaRPr lang="en-US"/>
        </a:p>
      </dgm:t>
    </dgm:pt>
    <dgm:pt modelId="{D53436FA-4882-4C94-A181-B75B48D925AE}" type="sibTrans" cxnId="{43B6D8D8-FD53-49CF-BC2F-DC258FFD42E1}">
      <dgm:prSet/>
      <dgm:spPr/>
      <dgm:t>
        <a:bodyPr/>
        <a:lstStyle/>
        <a:p>
          <a:endParaRPr lang="en-US"/>
        </a:p>
      </dgm:t>
    </dgm:pt>
    <dgm:pt modelId="{5FED4879-890E-4E22-859A-5A52DF7D4B3C}" type="pres">
      <dgm:prSet presAssocID="{A055C0C2-11BB-4828-903A-581622627B4C}" presName="root" presStyleCnt="0">
        <dgm:presLayoutVars>
          <dgm:dir/>
          <dgm:resizeHandles val="exact"/>
        </dgm:presLayoutVars>
      </dgm:prSet>
      <dgm:spPr/>
    </dgm:pt>
    <dgm:pt modelId="{FBC28DDA-4E19-4875-91B8-BB39941BA03A}" type="pres">
      <dgm:prSet presAssocID="{884CEB05-D030-4844-B159-63BE11D8B021}" presName="compNode" presStyleCnt="0"/>
      <dgm:spPr/>
    </dgm:pt>
    <dgm:pt modelId="{91C56136-AEFF-4A0E-BD09-1A8DD61F62E8}" type="pres">
      <dgm:prSet presAssocID="{884CEB05-D030-4844-B159-63BE11D8B021}" presName="bgRect" presStyleLbl="bgShp" presStyleIdx="0" presStyleCnt="4"/>
      <dgm:spPr/>
    </dgm:pt>
    <dgm:pt modelId="{DA06EBA0-9AD3-4260-A829-0A2DA10FE1CD}" type="pres">
      <dgm:prSet presAssocID="{884CEB05-D030-4844-B159-63BE11D8B02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9899CB76-C1D2-4FAC-AFEB-80AAED688172}" type="pres">
      <dgm:prSet presAssocID="{884CEB05-D030-4844-B159-63BE11D8B021}" presName="spaceRect" presStyleCnt="0"/>
      <dgm:spPr/>
    </dgm:pt>
    <dgm:pt modelId="{951547FB-CBE3-4F83-BF05-E140DCF73080}" type="pres">
      <dgm:prSet presAssocID="{884CEB05-D030-4844-B159-63BE11D8B021}" presName="parTx" presStyleLbl="revTx" presStyleIdx="0" presStyleCnt="4">
        <dgm:presLayoutVars>
          <dgm:chMax val="0"/>
          <dgm:chPref val="0"/>
        </dgm:presLayoutVars>
      </dgm:prSet>
      <dgm:spPr/>
    </dgm:pt>
    <dgm:pt modelId="{65328135-7E30-4A36-829F-60AC1E1F65AC}" type="pres">
      <dgm:prSet presAssocID="{51B44FC6-864F-491C-8C63-C0F83FDB036C}" presName="sibTrans" presStyleCnt="0"/>
      <dgm:spPr/>
    </dgm:pt>
    <dgm:pt modelId="{1D1A5F70-4D19-4FBD-ADFA-7BFE4425F960}" type="pres">
      <dgm:prSet presAssocID="{D09EF5DB-864E-4D5A-9A8D-6C36A662BD8F}" presName="compNode" presStyleCnt="0"/>
      <dgm:spPr/>
    </dgm:pt>
    <dgm:pt modelId="{108678B2-8F2B-4645-A347-E4D0FEB7E672}" type="pres">
      <dgm:prSet presAssocID="{D09EF5DB-864E-4D5A-9A8D-6C36A662BD8F}" presName="bgRect" presStyleLbl="bgShp" presStyleIdx="1" presStyleCnt="4"/>
      <dgm:spPr/>
    </dgm:pt>
    <dgm:pt modelId="{FA6AEDC4-339B-4427-9262-B5496CE5EB9D}" type="pres">
      <dgm:prSet presAssocID="{D09EF5DB-864E-4D5A-9A8D-6C36A662BD8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fico a barre"/>
        </a:ext>
      </dgm:extLst>
    </dgm:pt>
    <dgm:pt modelId="{AFBF3AB5-5FB6-4EFA-8D44-A8D8CE3F2851}" type="pres">
      <dgm:prSet presAssocID="{D09EF5DB-864E-4D5A-9A8D-6C36A662BD8F}" presName="spaceRect" presStyleCnt="0"/>
      <dgm:spPr/>
    </dgm:pt>
    <dgm:pt modelId="{97542278-B6BB-4B08-9F90-57989E75AA83}" type="pres">
      <dgm:prSet presAssocID="{D09EF5DB-864E-4D5A-9A8D-6C36A662BD8F}" presName="parTx" presStyleLbl="revTx" presStyleIdx="1" presStyleCnt="4">
        <dgm:presLayoutVars>
          <dgm:chMax val="0"/>
          <dgm:chPref val="0"/>
        </dgm:presLayoutVars>
      </dgm:prSet>
      <dgm:spPr/>
    </dgm:pt>
    <dgm:pt modelId="{6B5349CB-F104-42B2-AA95-ACAEBC6B4CD3}" type="pres">
      <dgm:prSet presAssocID="{7B9E4A9C-58C3-43A8-8B87-94CD62160786}" presName="sibTrans" presStyleCnt="0"/>
      <dgm:spPr/>
    </dgm:pt>
    <dgm:pt modelId="{1F51446E-A9E0-49D6-99DC-B1D908EE50E4}" type="pres">
      <dgm:prSet presAssocID="{2743C77B-43A5-41F4-8767-490839E91B22}" presName="compNode" presStyleCnt="0"/>
      <dgm:spPr/>
    </dgm:pt>
    <dgm:pt modelId="{5B0FA5FE-F51F-43B6-86BC-4CF95C51B02C}" type="pres">
      <dgm:prSet presAssocID="{2743C77B-43A5-41F4-8767-490839E91B22}" presName="bgRect" presStyleLbl="bgShp" presStyleIdx="2" presStyleCnt="4"/>
      <dgm:spPr/>
    </dgm:pt>
    <dgm:pt modelId="{EE5F3583-91F7-4069-B440-76FDDC82F3A5}" type="pres">
      <dgm:prSet presAssocID="{2743C77B-43A5-41F4-8767-490839E91B2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CF954915-96F1-4EBC-AAE8-B50A20493684}" type="pres">
      <dgm:prSet presAssocID="{2743C77B-43A5-41F4-8767-490839E91B22}" presName="spaceRect" presStyleCnt="0"/>
      <dgm:spPr/>
    </dgm:pt>
    <dgm:pt modelId="{4DD5A19C-6C10-45C3-92AB-F79D4EF47A79}" type="pres">
      <dgm:prSet presAssocID="{2743C77B-43A5-41F4-8767-490839E91B22}" presName="parTx" presStyleLbl="revTx" presStyleIdx="2" presStyleCnt="4">
        <dgm:presLayoutVars>
          <dgm:chMax val="0"/>
          <dgm:chPref val="0"/>
        </dgm:presLayoutVars>
      </dgm:prSet>
      <dgm:spPr/>
    </dgm:pt>
    <dgm:pt modelId="{37D540D9-F097-44BF-9B0D-0720A1A5BB6A}" type="pres">
      <dgm:prSet presAssocID="{6FBBF9A8-BA0A-41F5-9379-B0C6402306CA}" presName="sibTrans" presStyleCnt="0"/>
      <dgm:spPr/>
    </dgm:pt>
    <dgm:pt modelId="{9C525831-86E0-4FC8-B0E6-42CCAC8BB829}" type="pres">
      <dgm:prSet presAssocID="{44FFE798-3D72-4A64-957C-DCBA997AC602}" presName="compNode" presStyleCnt="0"/>
      <dgm:spPr/>
    </dgm:pt>
    <dgm:pt modelId="{DBFE47E0-844C-4B8C-8FE5-37A94F962D6D}" type="pres">
      <dgm:prSet presAssocID="{44FFE798-3D72-4A64-957C-DCBA997AC602}" presName="bgRect" presStyleLbl="bgShp" presStyleIdx="3" presStyleCnt="4"/>
      <dgm:spPr/>
    </dgm:pt>
    <dgm:pt modelId="{211377AA-A42C-4F40-BCC7-E88F374E6DC0}" type="pres">
      <dgm:prSet presAssocID="{44FFE798-3D72-4A64-957C-DCBA997AC60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D822257C-D5B6-438E-B7D4-A8ABE385357A}" type="pres">
      <dgm:prSet presAssocID="{44FFE798-3D72-4A64-957C-DCBA997AC602}" presName="spaceRect" presStyleCnt="0"/>
      <dgm:spPr/>
    </dgm:pt>
    <dgm:pt modelId="{2FED2B6B-54B1-4908-BDE6-0AA05D832057}" type="pres">
      <dgm:prSet presAssocID="{44FFE798-3D72-4A64-957C-DCBA997AC60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2409404-66DD-483C-A0FF-7E6E8D017F65}" srcId="{A055C0C2-11BB-4828-903A-581622627B4C}" destId="{884CEB05-D030-4844-B159-63BE11D8B021}" srcOrd="0" destOrd="0" parTransId="{542B2F16-60AF-4D13-B9A2-0B24310CC312}" sibTransId="{51B44FC6-864F-491C-8C63-C0F83FDB036C}"/>
    <dgm:cxn modelId="{4FAF4406-474A-4BC6-8A8D-0E2E90C17335}" type="presOf" srcId="{884CEB05-D030-4844-B159-63BE11D8B021}" destId="{951547FB-CBE3-4F83-BF05-E140DCF73080}" srcOrd="0" destOrd="0" presId="urn:microsoft.com/office/officeart/2018/2/layout/IconVerticalSolidList"/>
    <dgm:cxn modelId="{17DEF563-4987-4FCB-9F01-A60FEFDCA247}" type="presOf" srcId="{2743C77B-43A5-41F4-8767-490839E91B22}" destId="{4DD5A19C-6C10-45C3-92AB-F79D4EF47A79}" srcOrd="0" destOrd="0" presId="urn:microsoft.com/office/officeart/2018/2/layout/IconVerticalSolidList"/>
    <dgm:cxn modelId="{C4987E65-0877-4ECB-B663-62897E12D5CD}" srcId="{A055C0C2-11BB-4828-903A-581622627B4C}" destId="{2743C77B-43A5-41F4-8767-490839E91B22}" srcOrd="2" destOrd="0" parTransId="{17DF8EA4-4D1E-4719-AFAB-CD90E6A7F092}" sibTransId="{6FBBF9A8-BA0A-41F5-9379-B0C6402306CA}"/>
    <dgm:cxn modelId="{07301792-6DF4-4FAE-85EC-5FD187CB29F5}" srcId="{A055C0C2-11BB-4828-903A-581622627B4C}" destId="{D09EF5DB-864E-4D5A-9A8D-6C36A662BD8F}" srcOrd="1" destOrd="0" parTransId="{30FEFED3-13AE-44E6-894C-CB6877D460F6}" sibTransId="{7B9E4A9C-58C3-43A8-8B87-94CD62160786}"/>
    <dgm:cxn modelId="{428152A7-DDB0-4A22-8C02-D9E174944048}" type="presOf" srcId="{A055C0C2-11BB-4828-903A-581622627B4C}" destId="{5FED4879-890E-4E22-859A-5A52DF7D4B3C}" srcOrd="0" destOrd="0" presId="urn:microsoft.com/office/officeart/2018/2/layout/IconVerticalSolidList"/>
    <dgm:cxn modelId="{43B6D8D8-FD53-49CF-BC2F-DC258FFD42E1}" srcId="{A055C0C2-11BB-4828-903A-581622627B4C}" destId="{44FFE798-3D72-4A64-957C-DCBA997AC602}" srcOrd="3" destOrd="0" parTransId="{5D1F910A-C6BB-40BF-BBBA-F07E0A3ADD1F}" sibTransId="{D53436FA-4882-4C94-A181-B75B48D925AE}"/>
    <dgm:cxn modelId="{620271E1-9B2E-445C-9AE4-A847117481F1}" type="presOf" srcId="{D09EF5DB-864E-4D5A-9A8D-6C36A662BD8F}" destId="{97542278-B6BB-4B08-9F90-57989E75AA83}" srcOrd="0" destOrd="0" presId="urn:microsoft.com/office/officeart/2018/2/layout/IconVerticalSolidList"/>
    <dgm:cxn modelId="{A13267F9-CE22-4621-BC8F-A2157ABAB79E}" type="presOf" srcId="{44FFE798-3D72-4A64-957C-DCBA997AC602}" destId="{2FED2B6B-54B1-4908-BDE6-0AA05D832057}" srcOrd="0" destOrd="0" presId="urn:microsoft.com/office/officeart/2018/2/layout/IconVerticalSolidList"/>
    <dgm:cxn modelId="{8EB3EDC1-35C7-4D0F-899F-D42BEE9AD6CA}" type="presParOf" srcId="{5FED4879-890E-4E22-859A-5A52DF7D4B3C}" destId="{FBC28DDA-4E19-4875-91B8-BB39941BA03A}" srcOrd="0" destOrd="0" presId="urn:microsoft.com/office/officeart/2018/2/layout/IconVerticalSolidList"/>
    <dgm:cxn modelId="{D8A52969-4DB0-44C7-BA61-EFA0B6AA67BA}" type="presParOf" srcId="{FBC28DDA-4E19-4875-91B8-BB39941BA03A}" destId="{91C56136-AEFF-4A0E-BD09-1A8DD61F62E8}" srcOrd="0" destOrd="0" presId="urn:microsoft.com/office/officeart/2018/2/layout/IconVerticalSolidList"/>
    <dgm:cxn modelId="{80F5264A-9244-48DB-9751-F6B97A93AB18}" type="presParOf" srcId="{FBC28DDA-4E19-4875-91B8-BB39941BA03A}" destId="{DA06EBA0-9AD3-4260-A829-0A2DA10FE1CD}" srcOrd="1" destOrd="0" presId="urn:microsoft.com/office/officeart/2018/2/layout/IconVerticalSolidList"/>
    <dgm:cxn modelId="{C29D729E-F011-4E40-9FCC-8AE186B468E2}" type="presParOf" srcId="{FBC28DDA-4E19-4875-91B8-BB39941BA03A}" destId="{9899CB76-C1D2-4FAC-AFEB-80AAED688172}" srcOrd="2" destOrd="0" presId="urn:microsoft.com/office/officeart/2018/2/layout/IconVerticalSolidList"/>
    <dgm:cxn modelId="{74D36480-E1C9-4924-9E95-EF5C2AA22395}" type="presParOf" srcId="{FBC28DDA-4E19-4875-91B8-BB39941BA03A}" destId="{951547FB-CBE3-4F83-BF05-E140DCF73080}" srcOrd="3" destOrd="0" presId="urn:microsoft.com/office/officeart/2018/2/layout/IconVerticalSolidList"/>
    <dgm:cxn modelId="{93B749EE-2E2A-4733-ABBF-17DFD05DE3A2}" type="presParOf" srcId="{5FED4879-890E-4E22-859A-5A52DF7D4B3C}" destId="{65328135-7E30-4A36-829F-60AC1E1F65AC}" srcOrd="1" destOrd="0" presId="urn:microsoft.com/office/officeart/2018/2/layout/IconVerticalSolidList"/>
    <dgm:cxn modelId="{D6AA6FC7-6F6D-4646-860C-D668747B07E6}" type="presParOf" srcId="{5FED4879-890E-4E22-859A-5A52DF7D4B3C}" destId="{1D1A5F70-4D19-4FBD-ADFA-7BFE4425F960}" srcOrd="2" destOrd="0" presId="urn:microsoft.com/office/officeart/2018/2/layout/IconVerticalSolidList"/>
    <dgm:cxn modelId="{42FF6A1D-931E-472A-A999-4C41BC2EF39A}" type="presParOf" srcId="{1D1A5F70-4D19-4FBD-ADFA-7BFE4425F960}" destId="{108678B2-8F2B-4645-A347-E4D0FEB7E672}" srcOrd="0" destOrd="0" presId="urn:microsoft.com/office/officeart/2018/2/layout/IconVerticalSolidList"/>
    <dgm:cxn modelId="{5E7A4205-E589-46DA-BA43-2FD2D5F35065}" type="presParOf" srcId="{1D1A5F70-4D19-4FBD-ADFA-7BFE4425F960}" destId="{FA6AEDC4-339B-4427-9262-B5496CE5EB9D}" srcOrd="1" destOrd="0" presId="urn:microsoft.com/office/officeart/2018/2/layout/IconVerticalSolidList"/>
    <dgm:cxn modelId="{34FFEAA3-F2F2-4FE0-B594-14C590BD5CB0}" type="presParOf" srcId="{1D1A5F70-4D19-4FBD-ADFA-7BFE4425F960}" destId="{AFBF3AB5-5FB6-4EFA-8D44-A8D8CE3F2851}" srcOrd="2" destOrd="0" presId="urn:microsoft.com/office/officeart/2018/2/layout/IconVerticalSolidList"/>
    <dgm:cxn modelId="{B1453204-0A0F-4DAB-A679-8D8D24B28D58}" type="presParOf" srcId="{1D1A5F70-4D19-4FBD-ADFA-7BFE4425F960}" destId="{97542278-B6BB-4B08-9F90-57989E75AA83}" srcOrd="3" destOrd="0" presId="urn:microsoft.com/office/officeart/2018/2/layout/IconVerticalSolidList"/>
    <dgm:cxn modelId="{0C7AE09A-A988-4396-80D9-7A8687F09FA5}" type="presParOf" srcId="{5FED4879-890E-4E22-859A-5A52DF7D4B3C}" destId="{6B5349CB-F104-42B2-AA95-ACAEBC6B4CD3}" srcOrd="3" destOrd="0" presId="urn:microsoft.com/office/officeart/2018/2/layout/IconVerticalSolidList"/>
    <dgm:cxn modelId="{F4B0E9AD-7681-4D1B-9528-80594D3A4CE0}" type="presParOf" srcId="{5FED4879-890E-4E22-859A-5A52DF7D4B3C}" destId="{1F51446E-A9E0-49D6-99DC-B1D908EE50E4}" srcOrd="4" destOrd="0" presId="urn:microsoft.com/office/officeart/2018/2/layout/IconVerticalSolidList"/>
    <dgm:cxn modelId="{AA641B0F-6F12-4D9E-9284-9DD6158B34E6}" type="presParOf" srcId="{1F51446E-A9E0-49D6-99DC-B1D908EE50E4}" destId="{5B0FA5FE-F51F-43B6-86BC-4CF95C51B02C}" srcOrd="0" destOrd="0" presId="urn:microsoft.com/office/officeart/2018/2/layout/IconVerticalSolidList"/>
    <dgm:cxn modelId="{92F676EC-A841-4D11-A0FE-949F5E126821}" type="presParOf" srcId="{1F51446E-A9E0-49D6-99DC-B1D908EE50E4}" destId="{EE5F3583-91F7-4069-B440-76FDDC82F3A5}" srcOrd="1" destOrd="0" presId="urn:microsoft.com/office/officeart/2018/2/layout/IconVerticalSolidList"/>
    <dgm:cxn modelId="{9E78C564-A1BD-43ED-B363-9A4E369B24D2}" type="presParOf" srcId="{1F51446E-A9E0-49D6-99DC-B1D908EE50E4}" destId="{CF954915-96F1-4EBC-AAE8-B50A20493684}" srcOrd="2" destOrd="0" presId="urn:microsoft.com/office/officeart/2018/2/layout/IconVerticalSolidList"/>
    <dgm:cxn modelId="{D32AAAFE-30C9-49D8-8A87-9A8B5DC7A18F}" type="presParOf" srcId="{1F51446E-A9E0-49D6-99DC-B1D908EE50E4}" destId="{4DD5A19C-6C10-45C3-92AB-F79D4EF47A79}" srcOrd="3" destOrd="0" presId="urn:microsoft.com/office/officeart/2018/2/layout/IconVerticalSolidList"/>
    <dgm:cxn modelId="{CB21D4EB-BE25-4CB2-BF09-26D3C6DD1684}" type="presParOf" srcId="{5FED4879-890E-4E22-859A-5A52DF7D4B3C}" destId="{37D540D9-F097-44BF-9B0D-0720A1A5BB6A}" srcOrd="5" destOrd="0" presId="urn:microsoft.com/office/officeart/2018/2/layout/IconVerticalSolidList"/>
    <dgm:cxn modelId="{9857F034-62CA-4202-B815-3194540C5365}" type="presParOf" srcId="{5FED4879-890E-4E22-859A-5A52DF7D4B3C}" destId="{9C525831-86E0-4FC8-B0E6-42CCAC8BB829}" srcOrd="6" destOrd="0" presId="urn:microsoft.com/office/officeart/2018/2/layout/IconVerticalSolidList"/>
    <dgm:cxn modelId="{11002678-0F95-4992-A3AD-048401C9AF5B}" type="presParOf" srcId="{9C525831-86E0-4FC8-B0E6-42CCAC8BB829}" destId="{DBFE47E0-844C-4B8C-8FE5-37A94F962D6D}" srcOrd="0" destOrd="0" presId="urn:microsoft.com/office/officeart/2018/2/layout/IconVerticalSolidList"/>
    <dgm:cxn modelId="{54B55956-4AE3-4986-B732-7B7360D7F254}" type="presParOf" srcId="{9C525831-86E0-4FC8-B0E6-42CCAC8BB829}" destId="{211377AA-A42C-4F40-BCC7-E88F374E6DC0}" srcOrd="1" destOrd="0" presId="urn:microsoft.com/office/officeart/2018/2/layout/IconVerticalSolidList"/>
    <dgm:cxn modelId="{A2CB1352-7489-40BC-A0B2-8D65D31CB5C6}" type="presParOf" srcId="{9C525831-86E0-4FC8-B0E6-42CCAC8BB829}" destId="{D822257C-D5B6-438E-B7D4-A8ABE385357A}" srcOrd="2" destOrd="0" presId="urn:microsoft.com/office/officeart/2018/2/layout/IconVerticalSolidList"/>
    <dgm:cxn modelId="{C4566F15-48E9-4D84-A554-78FC6B6C830A}" type="presParOf" srcId="{9C525831-86E0-4FC8-B0E6-42CCAC8BB829}" destId="{2FED2B6B-54B1-4908-BDE6-0AA05D83205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2B09E3-731D-409B-BBA8-6DB417E6B3F4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793CE4A-1778-4429-8DF6-1C6A7398AE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 Today world is very important to be able to </a:t>
          </a:r>
          <a:r>
            <a:rPr lang="en-US" b="1" dirty="0"/>
            <a:t>predict a person’s gender </a:t>
          </a:r>
        </a:p>
      </dgm:t>
    </dgm:pt>
    <dgm:pt modelId="{8CBF2807-A399-4110-9CB1-5F14C497E312}" type="parTrans" cxnId="{3E815522-107E-4BD5-9921-328C229DB4F4}">
      <dgm:prSet/>
      <dgm:spPr/>
      <dgm:t>
        <a:bodyPr/>
        <a:lstStyle/>
        <a:p>
          <a:endParaRPr lang="en-US"/>
        </a:p>
      </dgm:t>
    </dgm:pt>
    <dgm:pt modelId="{4D557D93-7733-4E05-A97D-73286D5DBADE}" type="sibTrans" cxnId="{3E815522-107E-4BD5-9921-328C229DB4F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B6A900A-EAF8-4FBD-8E76-513A611038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It’s possible to use makeup for deceive an </a:t>
          </a:r>
          <a:r>
            <a:rPr lang="en-US" b="1"/>
            <a:t>identification system</a:t>
          </a:r>
          <a:endParaRPr lang="en-US"/>
        </a:p>
      </dgm:t>
    </dgm:pt>
    <dgm:pt modelId="{F972F0EE-7B2E-47E2-A142-7F17A75E2FBD}" type="parTrans" cxnId="{939B374D-76BD-4570-9C1E-023D986C3373}">
      <dgm:prSet/>
      <dgm:spPr/>
      <dgm:t>
        <a:bodyPr/>
        <a:lstStyle/>
        <a:p>
          <a:endParaRPr lang="en-US"/>
        </a:p>
      </dgm:t>
    </dgm:pt>
    <dgm:pt modelId="{CD191D60-566F-465B-80B8-D440460BD584}" type="sibTrans" cxnId="{939B374D-76BD-4570-9C1E-023D986C337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D456B5F-F403-423F-A407-7678CB0E8F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Also privacy issues because storing the color image of a person is considered </a:t>
          </a:r>
          <a:r>
            <a:rPr lang="en-US" b="1"/>
            <a:t>sensible data </a:t>
          </a:r>
          <a:endParaRPr lang="en-US"/>
        </a:p>
      </dgm:t>
    </dgm:pt>
    <dgm:pt modelId="{5C7B84F4-15ED-4029-9DE0-6B1E9C653E24}" type="parTrans" cxnId="{2CCD935D-8E0E-4372-A09F-B7951817E914}">
      <dgm:prSet/>
      <dgm:spPr/>
      <dgm:t>
        <a:bodyPr/>
        <a:lstStyle/>
        <a:p>
          <a:endParaRPr lang="en-US"/>
        </a:p>
      </dgm:t>
    </dgm:pt>
    <dgm:pt modelId="{B36A9161-A45A-41D3-A132-1D88FCFE0752}" type="sibTrans" cxnId="{2CCD935D-8E0E-4372-A09F-B7951817E91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85B609F-82A1-4386-8851-A7452AB94C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Our</a:t>
          </a:r>
          <a:r>
            <a:rPr lang="en-US" b="1" dirty="0"/>
            <a:t> goal </a:t>
          </a:r>
          <a:r>
            <a:rPr lang="en-US" dirty="0"/>
            <a:t>is </a:t>
          </a:r>
          <a:r>
            <a:rPr lang="en-US" b="0" dirty="0"/>
            <a:t>to find an </a:t>
          </a:r>
          <a:r>
            <a:rPr lang="en-US" b="1" dirty="0"/>
            <a:t>accurate gender</a:t>
          </a:r>
          <a:r>
            <a:rPr lang="en-US" dirty="0"/>
            <a:t> prediction system which doesn’t involve storing personal data as a template i.e. face images</a:t>
          </a:r>
        </a:p>
      </dgm:t>
    </dgm:pt>
    <dgm:pt modelId="{25024554-876B-4FD7-949B-AE02195311B7}" type="parTrans" cxnId="{26EB5445-B5AB-44B2-920F-98688A45F6D1}">
      <dgm:prSet/>
      <dgm:spPr/>
      <dgm:t>
        <a:bodyPr/>
        <a:lstStyle/>
        <a:p>
          <a:endParaRPr lang="en-US"/>
        </a:p>
      </dgm:t>
    </dgm:pt>
    <dgm:pt modelId="{E1F94BDB-2A4B-4AFE-9FDB-8182A8405E23}" type="sibTrans" cxnId="{26EB5445-B5AB-44B2-920F-98688A45F6D1}">
      <dgm:prSet/>
      <dgm:spPr/>
      <dgm:t>
        <a:bodyPr/>
        <a:lstStyle/>
        <a:p>
          <a:endParaRPr lang="en-US"/>
        </a:p>
      </dgm:t>
    </dgm:pt>
    <dgm:pt modelId="{CBF1CB4D-8715-4D26-9CE8-117C164296C4}" type="pres">
      <dgm:prSet presAssocID="{352B09E3-731D-409B-BBA8-6DB417E6B3F4}" presName="root" presStyleCnt="0">
        <dgm:presLayoutVars>
          <dgm:dir/>
          <dgm:resizeHandles val="exact"/>
        </dgm:presLayoutVars>
      </dgm:prSet>
      <dgm:spPr/>
    </dgm:pt>
    <dgm:pt modelId="{C1F9FFA3-0AAA-4475-9CE4-0FC204EC99E5}" type="pres">
      <dgm:prSet presAssocID="{352B09E3-731D-409B-BBA8-6DB417E6B3F4}" presName="container" presStyleCnt="0">
        <dgm:presLayoutVars>
          <dgm:dir/>
          <dgm:resizeHandles val="exact"/>
        </dgm:presLayoutVars>
      </dgm:prSet>
      <dgm:spPr/>
    </dgm:pt>
    <dgm:pt modelId="{C115A3BC-EE86-4E6E-9A2C-4F81F272D28B}" type="pres">
      <dgm:prSet presAssocID="{C793CE4A-1778-4429-8DF6-1C6A7398AE46}" presName="compNode" presStyleCnt="0"/>
      <dgm:spPr/>
    </dgm:pt>
    <dgm:pt modelId="{5DC913D7-1BB9-4263-84DD-F88469A76088}" type="pres">
      <dgm:prSet presAssocID="{C793CE4A-1778-4429-8DF6-1C6A7398AE46}" presName="iconBgRect" presStyleLbl="bgShp" presStyleIdx="0" presStyleCnt="4"/>
      <dgm:spPr/>
    </dgm:pt>
    <dgm:pt modelId="{FD3088C0-CC39-480D-8202-9CEBAA595FF9}" type="pres">
      <dgm:prSet presAssocID="{C793CE4A-1778-4429-8DF6-1C6A7398AE4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omo e donna"/>
        </a:ext>
      </dgm:extLst>
    </dgm:pt>
    <dgm:pt modelId="{3ED05036-7036-4740-B2F5-B0A33E5BDB9A}" type="pres">
      <dgm:prSet presAssocID="{C793CE4A-1778-4429-8DF6-1C6A7398AE46}" presName="spaceRect" presStyleCnt="0"/>
      <dgm:spPr/>
    </dgm:pt>
    <dgm:pt modelId="{90EE618D-945D-473D-9438-29D9954F95B8}" type="pres">
      <dgm:prSet presAssocID="{C793CE4A-1778-4429-8DF6-1C6A7398AE46}" presName="textRect" presStyleLbl="revTx" presStyleIdx="0" presStyleCnt="4">
        <dgm:presLayoutVars>
          <dgm:chMax val="1"/>
          <dgm:chPref val="1"/>
        </dgm:presLayoutVars>
      </dgm:prSet>
      <dgm:spPr/>
    </dgm:pt>
    <dgm:pt modelId="{A9C601A8-1082-4357-ABBC-B6FC7701BDFA}" type="pres">
      <dgm:prSet presAssocID="{4D557D93-7733-4E05-A97D-73286D5DBADE}" presName="sibTrans" presStyleLbl="sibTrans2D1" presStyleIdx="0" presStyleCnt="0"/>
      <dgm:spPr/>
    </dgm:pt>
    <dgm:pt modelId="{36E1607B-149C-4926-A97E-E754CAB35DF1}" type="pres">
      <dgm:prSet presAssocID="{AB6A900A-EAF8-4FBD-8E76-513A61103860}" presName="compNode" presStyleCnt="0"/>
      <dgm:spPr/>
    </dgm:pt>
    <dgm:pt modelId="{540F8310-F0AD-40DD-AB4E-7320BD810128}" type="pres">
      <dgm:prSet presAssocID="{AB6A900A-EAF8-4FBD-8E76-513A61103860}" presName="iconBgRect" presStyleLbl="bgShp" presStyleIdx="1" presStyleCnt="4"/>
      <dgm:spPr/>
    </dgm:pt>
    <dgm:pt modelId="{42E9FC96-9BDA-4769-A585-C6BCFCC40741}" type="pres">
      <dgm:prSet presAssocID="{AB6A900A-EAF8-4FBD-8E76-513A6110386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3BD9A3F0-4DEE-43DC-8965-1685E0BFBFCE}" type="pres">
      <dgm:prSet presAssocID="{AB6A900A-EAF8-4FBD-8E76-513A61103860}" presName="spaceRect" presStyleCnt="0"/>
      <dgm:spPr/>
    </dgm:pt>
    <dgm:pt modelId="{B0637AD4-5CEE-4835-9949-1E61A506D66C}" type="pres">
      <dgm:prSet presAssocID="{AB6A900A-EAF8-4FBD-8E76-513A61103860}" presName="textRect" presStyleLbl="revTx" presStyleIdx="1" presStyleCnt="4">
        <dgm:presLayoutVars>
          <dgm:chMax val="1"/>
          <dgm:chPref val="1"/>
        </dgm:presLayoutVars>
      </dgm:prSet>
      <dgm:spPr/>
    </dgm:pt>
    <dgm:pt modelId="{680DBB0E-1231-491F-8E29-193AC5247352}" type="pres">
      <dgm:prSet presAssocID="{CD191D60-566F-465B-80B8-D440460BD584}" presName="sibTrans" presStyleLbl="sibTrans2D1" presStyleIdx="0" presStyleCnt="0"/>
      <dgm:spPr/>
    </dgm:pt>
    <dgm:pt modelId="{5D4B9940-A024-4ECC-8F90-3A3F33E9C12C}" type="pres">
      <dgm:prSet presAssocID="{8D456B5F-F403-423F-A407-7678CB0E8F17}" presName="compNode" presStyleCnt="0"/>
      <dgm:spPr/>
    </dgm:pt>
    <dgm:pt modelId="{39C237A2-1A72-45BF-8381-BA482EE9C6E0}" type="pres">
      <dgm:prSet presAssocID="{8D456B5F-F403-423F-A407-7678CB0E8F17}" presName="iconBgRect" presStyleLbl="bgShp" presStyleIdx="2" presStyleCnt="4"/>
      <dgm:spPr/>
    </dgm:pt>
    <dgm:pt modelId="{8D57E511-CC20-4E13-9B76-DC8A7979B745}" type="pres">
      <dgm:prSet presAssocID="{8D456B5F-F403-423F-A407-7678CB0E8F1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nchiudere"/>
        </a:ext>
      </dgm:extLst>
    </dgm:pt>
    <dgm:pt modelId="{BF22242D-F4FE-4AF8-BF01-94FEBB4247FC}" type="pres">
      <dgm:prSet presAssocID="{8D456B5F-F403-423F-A407-7678CB0E8F17}" presName="spaceRect" presStyleCnt="0"/>
      <dgm:spPr/>
    </dgm:pt>
    <dgm:pt modelId="{EB75DE89-3543-413F-9169-E17A082A3957}" type="pres">
      <dgm:prSet presAssocID="{8D456B5F-F403-423F-A407-7678CB0E8F17}" presName="textRect" presStyleLbl="revTx" presStyleIdx="2" presStyleCnt="4">
        <dgm:presLayoutVars>
          <dgm:chMax val="1"/>
          <dgm:chPref val="1"/>
        </dgm:presLayoutVars>
      </dgm:prSet>
      <dgm:spPr/>
    </dgm:pt>
    <dgm:pt modelId="{97B15FD8-2AA2-49FD-99A2-96D497A47EE4}" type="pres">
      <dgm:prSet presAssocID="{B36A9161-A45A-41D3-A132-1D88FCFE0752}" presName="sibTrans" presStyleLbl="sibTrans2D1" presStyleIdx="0" presStyleCnt="0"/>
      <dgm:spPr/>
    </dgm:pt>
    <dgm:pt modelId="{BDEC4E93-A713-4518-9D30-3C3814BF1547}" type="pres">
      <dgm:prSet presAssocID="{A85B609F-82A1-4386-8851-A7452AB94CD1}" presName="compNode" presStyleCnt="0"/>
      <dgm:spPr/>
    </dgm:pt>
    <dgm:pt modelId="{B4B4CC01-D7E9-4BA6-BF66-3B69125682B7}" type="pres">
      <dgm:prSet presAssocID="{A85B609F-82A1-4386-8851-A7452AB94CD1}" presName="iconBgRect" presStyleLbl="bgShp" presStyleIdx="3" presStyleCnt="4"/>
      <dgm:spPr/>
    </dgm:pt>
    <dgm:pt modelId="{BBFC60B2-B27B-418C-B1BD-34431DB47A83}" type="pres">
      <dgm:prSet presAssocID="{A85B609F-82A1-4386-8851-A7452AB94CD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85671ADB-4C5D-4575-B6C4-7E3E515E43C6}" type="pres">
      <dgm:prSet presAssocID="{A85B609F-82A1-4386-8851-A7452AB94CD1}" presName="spaceRect" presStyleCnt="0"/>
      <dgm:spPr/>
    </dgm:pt>
    <dgm:pt modelId="{1C5F0C87-C9F1-4EE5-AB13-75AB50F662BD}" type="pres">
      <dgm:prSet presAssocID="{A85B609F-82A1-4386-8851-A7452AB94CD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2F42805-8E8B-468B-938E-563AB7E18D1A}" type="presOf" srcId="{CD191D60-566F-465B-80B8-D440460BD584}" destId="{680DBB0E-1231-491F-8E29-193AC5247352}" srcOrd="0" destOrd="0" presId="urn:microsoft.com/office/officeart/2018/2/layout/IconCircleList"/>
    <dgm:cxn modelId="{3E815522-107E-4BD5-9921-328C229DB4F4}" srcId="{352B09E3-731D-409B-BBA8-6DB417E6B3F4}" destId="{C793CE4A-1778-4429-8DF6-1C6A7398AE46}" srcOrd="0" destOrd="0" parTransId="{8CBF2807-A399-4110-9CB1-5F14C497E312}" sibTransId="{4D557D93-7733-4E05-A97D-73286D5DBADE}"/>
    <dgm:cxn modelId="{A9D66E5C-5213-4110-AC8C-C475121D37E4}" type="presOf" srcId="{8D456B5F-F403-423F-A407-7678CB0E8F17}" destId="{EB75DE89-3543-413F-9169-E17A082A3957}" srcOrd="0" destOrd="0" presId="urn:microsoft.com/office/officeart/2018/2/layout/IconCircleList"/>
    <dgm:cxn modelId="{2CCD935D-8E0E-4372-A09F-B7951817E914}" srcId="{352B09E3-731D-409B-BBA8-6DB417E6B3F4}" destId="{8D456B5F-F403-423F-A407-7678CB0E8F17}" srcOrd="2" destOrd="0" parTransId="{5C7B84F4-15ED-4029-9DE0-6B1E9C653E24}" sibTransId="{B36A9161-A45A-41D3-A132-1D88FCFE0752}"/>
    <dgm:cxn modelId="{26EB5445-B5AB-44B2-920F-98688A45F6D1}" srcId="{352B09E3-731D-409B-BBA8-6DB417E6B3F4}" destId="{A85B609F-82A1-4386-8851-A7452AB94CD1}" srcOrd="3" destOrd="0" parTransId="{25024554-876B-4FD7-949B-AE02195311B7}" sibTransId="{E1F94BDB-2A4B-4AFE-9FDB-8182A8405E23}"/>
    <dgm:cxn modelId="{5D3BEE69-5A31-4EC2-B91E-77FB53266FBE}" type="presOf" srcId="{352B09E3-731D-409B-BBA8-6DB417E6B3F4}" destId="{CBF1CB4D-8715-4D26-9CE8-117C164296C4}" srcOrd="0" destOrd="0" presId="urn:microsoft.com/office/officeart/2018/2/layout/IconCircleList"/>
    <dgm:cxn modelId="{FE9E5C4B-DCCD-42FD-BAED-61D008CAE99B}" type="presOf" srcId="{A85B609F-82A1-4386-8851-A7452AB94CD1}" destId="{1C5F0C87-C9F1-4EE5-AB13-75AB50F662BD}" srcOrd="0" destOrd="0" presId="urn:microsoft.com/office/officeart/2018/2/layout/IconCircleList"/>
    <dgm:cxn modelId="{939B374D-76BD-4570-9C1E-023D986C3373}" srcId="{352B09E3-731D-409B-BBA8-6DB417E6B3F4}" destId="{AB6A900A-EAF8-4FBD-8E76-513A61103860}" srcOrd="1" destOrd="0" parTransId="{F972F0EE-7B2E-47E2-A142-7F17A75E2FBD}" sibTransId="{CD191D60-566F-465B-80B8-D440460BD584}"/>
    <dgm:cxn modelId="{BD83109B-AD7A-48B1-A2EB-5F9BB33CB833}" type="presOf" srcId="{AB6A900A-EAF8-4FBD-8E76-513A61103860}" destId="{B0637AD4-5CEE-4835-9949-1E61A506D66C}" srcOrd="0" destOrd="0" presId="urn:microsoft.com/office/officeart/2018/2/layout/IconCircleList"/>
    <dgm:cxn modelId="{4C7DDDC2-C427-4DDA-A35F-E70637CE2204}" type="presOf" srcId="{4D557D93-7733-4E05-A97D-73286D5DBADE}" destId="{A9C601A8-1082-4357-ABBC-B6FC7701BDFA}" srcOrd="0" destOrd="0" presId="urn:microsoft.com/office/officeart/2018/2/layout/IconCircleList"/>
    <dgm:cxn modelId="{C48631E0-92A3-45E8-B762-E0122910C182}" type="presOf" srcId="{C793CE4A-1778-4429-8DF6-1C6A7398AE46}" destId="{90EE618D-945D-473D-9438-29D9954F95B8}" srcOrd="0" destOrd="0" presId="urn:microsoft.com/office/officeart/2018/2/layout/IconCircleList"/>
    <dgm:cxn modelId="{7513E8FA-DB38-4BA3-BA9E-10983A3514FD}" type="presOf" srcId="{B36A9161-A45A-41D3-A132-1D88FCFE0752}" destId="{97B15FD8-2AA2-49FD-99A2-96D497A47EE4}" srcOrd="0" destOrd="0" presId="urn:microsoft.com/office/officeart/2018/2/layout/IconCircleList"/>
    <dgm:cxn modelId="{7EAF9A09-00B9-4EF2-B918-F3D165353868}" type="presParOf" srcId="{CBF1CB4D-8715-4D26-9CE8-117C164296C4}" destId="{C1F9FFA3-0AAA-4475-9CE4-0FC204EC99E5}" srcOrd="0" destOrd="0" presId="urn:microsoft.com/office/officeart/2018/2/layout/IconCircleList"/>
    <dgm:cxn modelId="{297A9698-F1A4-4D39-98F9-D44808B34940}" type="presParOf" srcId="{C1F9FFA3-0AAA-4475-9CE4-0FC204EC99E5}" destId="{C115A3BC-EE86-4E6E-9A2C-4F81F272D28B}" srcOrd="0" destOrd="0" presId="urn:microsoft.com/office/officeart/2018/2/layout/IconCircleList"/>
    <dgm:cxn modelId="{1F3610B7-CC11-4ABE-8A8C-793CE8C1CFB8}" type="presParOf" srcId="{C115A3BC-EE86-4E6E-9A2C-4F81F272D28B}" destId="{5DC913D7-1BB9-4263-84DD-F88469A76088}" srcOrd="0" destOrd="0" presId="urn:microsoft.com/office/officeart/2018/2/layout/IconCircleList"/>
    <dgm:cxn modelId="{B7AAA112-9AC9-40A6-B389-616B0D55D376}" type="presParOf" srcId="{C115A3BC-EE86-4E6E-9A2C-4F81F272D28B}" destId="{FD3088C0-CC39-480D-8202-9CEBAA595FF9}" srcOrd="1" destOrd="0" presId="urn:microsoft.com/office/officeart/2018/2/layout/IconCircleList"/>
    <dgm:cxn modelId="{2499CDE5-DCB5-40E4-B797-4AC0E4CDDFF6}" type="presParOf" srcId="{C115A3BC-EE86-4E6E-9A2C-4F81F272D28B}" destId="{3ED05036-7036-4740-B2F5-B0A33E5BDB9A}" srcOrd="2" destOrd="0" presId="urn:microsoft.com/office/officeart/2018/2/layout/IconCircleList"/>
    <dgm:cxn modelId="{84AAACF0-919B-43F8-ABD9-95F45A6CE9F5}" type="presParOf" srcId="{C115A3BC-EE86-4E6E-9A2C-4F81F272D28B}" destId="{90EE618D-945D-473D-9438-29D9954F95B8}" srcOrd="3" destOrd="0" presId="urn:microsoft.com/office/officeart/2018/2/layout/IconCircleList"/>
    <dgm:cxn modelId="{B1F56EB1-50DA-4D16-8388-36719E5C3CCC}" type="presParOf" srcId="{C1F9FFA3-0AAA-4475-9CE4-0FC204EC99E5}" destId="{A9C601A8-1082-4357-ABBC-B6FC7701BDFA}" srcOrd="1" destOrd="0" presId="urn:microsoft.com/office/officeart/2018/2/layout/IconCircleList"/>
    <dgm:cxn modelId="{C6C843A5-CFD4-48E3-9217-43527FF9E57F}" type="presParOf" srcId="{C1F9FFA3-0AAA-4475-9CE4-0FC204EC99E5}" destId="{36E1607B-149C-4926-A97E-E754CAB35DF1}" srcOrd="2" destOrd="0" presId="urn:microsoft.com/office/officeart/2018/2/layout/IconCircleList"/>
    <dgm:cxn modelId="{5A2088AE-5057-4BFA-999B-3945BF95F95B}" type="presParOf" srcId="{36E1607B-149C-4926-A97E-E754CAB35DF1}" destId="{540F8310-F0AD-40DD-AB4E-7320BD810128}" srcOrd="0" destOrd="0" presId="urn:microsoft.com/office/officeart/2018/2/layout/IconCircleList"/>
    <dgm:cxn modelId="{79725C7B-5036-4EB9-B60B-F5E2872014F4}" type="presParOf" srcId="{36E1607B-149C-4926-A97E-E754CAB35DF1}" destId="{42E9FC96-9BDA-4769-A585-C6BCFCC40741}" srcOrd="1" destOrd="0" presId="urn:microsoft.com/office/officeart/2018/2/layout/IconCircleList"/>
    <dgm:cxn modelId="{E0AB2C52-31D1-45F7-976E-3A79969336B6}" type="presParOf" srcId="{36E1607B-149C-4926-A97E-E754CAB35DF1}" destId="{3BD9A3F0-4DEE-43DC-8965-1685E0BFBFCE}" srcOrd="2" destOrd="0" presId="urn:microsoft.com/office/officeart/2018/2/layout/IconCircleList"/>
    <dgm:cxn modelId="{E2B27FCA-834F-4E97-BE62-6B6F402CF48C}" type="presParOf" srcId="{36E1607B-149C-4926-A97E-E754CAB35DF1}" destId="{B0637AD4-5CEE-4835-9949-1E61A506D66C}" srcOrd="3" destOrd="0" presId="urn:microsoft.com/office/officeart/2018/2/layout/IconCircleList"/>
    <dgm:cxn modelId="{65FDF724-16C0-477C-9927-5E0FC99EADC0}" type="presParOf" srcId="{C1F9FFA3-0AAA-4475-9CE4-0FC204EC99E5}" destId="{680DBB0E-1231-491F-8E29-193AC5247352}" srcOrd="3" destOrd="0" presId="urn:microsoft.com/office/officeart/2018/2/layout/IconCircleList"/>
    <dgm:cxn modelId="{42B63767-B88C-4EDE-96BB-E4BB515EAECA}" type="presParOf" srcId="{C1F9FFA3-0AAA-4475-9CE4-0FC204EC99E5}" destId="{5D4B9940-A024-4ECC-8F90-3A3F33E9C12C}" srcOrd="4" destOrd="0" presId="urn:microsoft.com/office/officeart/2018/2/layout/IconCircleList"/>
    <dgm:cxn modelId="{DFC5C33E-7FE5-4395-A8A7-E6D73A6D66E4}" type="presParOf" srcId="{5D4B9940-A024-4ECC-8F90-3A3F33E9C12C}" destId="{39C237A2-1A72-45BF-8381-BA482EE9C6E0}" srcOrd="0" destOrd="0" presId="urn:microsoft.com/office/officeart/2018/2/layout/IconCircleList"/>
    <dgm:cxn modelId="{738E742E-F805-43C8-94FE-F0D41B6E6B11}" type="presParOf" srcId="{5D4B9940-A024-4ECC-8F90-3A3F33E9C12C}" destId="{8D57E511-CC20-4E13-9B76-DC8A7979B745}" srcOrd="1" destOrd="0" presId="urn:microsoft.com/office/officeart/2018/2/layout/IconCircleList"/>
    <dgm:cxn modelId="{18043712-AFBB-42A1-B99E-BA84525AED3D}" type="presParOf" srcId="{5D4B9940-A024-4ECC-8F90-3A3F33E9C12C}" destId="{BF22242D-F4FE-4AF8-BF01-94FEBB4247FC}" srcOrd="2" destOrd="0" presId="urn:microsoft.com/office/officeart/2018/2/layout/IconCircleList"/>
    <dgm:cxn modelId="{EE029EDC-1FA3-4514-BF1F-762CAFD6F332}" type="presParOf" srcId="{5D4B9940-A024-4ECC-8F90-3A3F33E9C12C}" destId="{EB75DE89-3543-413F-9169-E17A082A3957}" srcOrd="3" destOrd="0" presId="urn:microsoft.com/office/officeart/2018/2/layout/IconCircleList"/>
    <dgm:cxn modelId="{FA8ADD12-565D-4652-8CCA-028A92D832B6}" type="presParOf" srcId="{C1F9FFA3-0AAA-4475-9CE4-0FC204EC99E5}" destId="{97B15FD8-2AA2-49FD-99A2-96D497A47EE4}" srcOrd="5" destOrd="0" presId="urn:microsoft.com/office/officeart/2018/2/layout/IconCircleList"/>
    <dgm:cxn modelId="{0BF85118-EF78-4B2B-84FD-586DFF776B0F}" type="presParOf" srcId="{C1F9FFA3-0AAA-4475-9CE4-0FC204EC99E5}" destId="{BDEC4E93-A713-4518-9D30-3C3814BF1547}" srcOrd="6" destOrd="0" presId="urn:microsoft.com/office/officeart/2018/2/layout/IconCircleList"/>
    <dgm:cxn modelId="{78643F51-24AD-415D-B580-56F4E2B10AA0}" type="presParOf" srcId="{BDEC4E93-A713-4518-9D30-3C3814BF1547}" destId="{B4B4CC01-D7E9-4BA6-BF66-3B69125682B7}" srcOrd="0" destOrd="0" presId="urn:microsoft.com/office/officeart/2018/2/layout/IconCircleList"/>
    <dgm:cxn modelId="{FCE636AC-BF3F-4460-A4CD-682E6C57938F}" type="presParOf" srcId="{BDEC4E93-A713-4518-9D30-3C3814BF1547}" destId="{BBFC60B2-B27B-418C-B1BD-34431DB47A83}" srcOrd="1" destOrd="0" presId="urn:microsoft.com/office/officeart/2018/2/layout/IconCircleList"/>
    <dgm:cxn modelId="{16B3D524-216B-4C59-999A-9B019F7077AC}" type="presParOf" srcId="{BDEC4E93-A713-4518-9D30-3C3814BF1547}" destId="{85671ADB-4C5D-4575-B6C4-7E3E515E43C6}" srcOrd="2" destOrd="0" presId="urn:microsoft.com/office/officeart/2018/2/layout/IconCircleList"/>
    <dgm:cxn modelId="{DD3482CC-1943-4F48-B12D-FFE581FD4B94}" type="presParOf" srcId="{BDEC4E93-A713-4518-9D30-3C3814BF1547}" destId="{1C5F0C87-C9F1-4EE5-AB13-75AB50F662B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118FA6-CF5D-4DAB-88C9-25C528414A5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02747FC-8BAB-4155-A0BA-9333AAAE4EC6}">
      <dgm:prSet/>
      <dgm:spPr/>
      <dgm:t>
        <a:bodyPr/>
        <a:lstStyle/>
        <a:p>
          <a:r>
            <a:rPr lang="en-GB"/>
            <a:t>To build a pose feature vector each landmark needs to be associated with a specific sector of the model</a:t>
          </a:r>
          <a:endParaRPr lang="en-US"/>
        </a:p>
      </dgm:t>
    </dgm:pt>
    <dgm:pt modelId="{9310C14B-CBE9-469D-9953-2F315161AA66}" type="parTrans" cxnId="{2B109C61-E593-471D-8581-0D61CCEDB516}">
      <dgm:prSet/>
      <dgm:spPr/>
      <dgm:t>
        <a:bodyPr/>
        <a:lstStyle/>
        <a:p>
          <a:endParaRPr lang="en-US"/>
        </a:p>
      </dgm:t>
    </dgm:pt>
    <dgm:pt modelId="{80240B13-4F9C-4AC7-9CE5-7CA3D8B9D477}" type="sibTrans" cxnId="{2B109C61-E593-471D-8581-0D61CCEDB516}">
      <dgm:prSet/>
      <dgm:spPr/>
      <dgm:t>
        <a:bodyPr/>
        <a:lstStyle/>
        <a:p>
          <a:endParaRPr lang="en-US"/>
        </a:p>
      </dgm:t>
    </dgm:pt>
    <dgm:pt modelId="{273ABE2E-574A-419E-A285-CAD7D90578E4}">
      <dgm:prSet/>
      <dgm:spPr/>
      <dgm:t>
        <a:bodyPr/>
        <a:lstStyle/>
        <a:p>
          <a:r>
            <a:rPr lang="en-GB"/>
            <a:t>This process is carried out by first detecting the circle, the quarter and then the slice to which a specific landmark belongs to</a:t>
          </a:r>
          <a:endParaRPr lang="en-US"/>
        </a:p>
      </dgm:t>
    </dgm:pt>
    <dgm:pt modelId="{34EED327-5E5D-4248-8B34-D77406FB63E5}" type="parTrans" cxnId="{70FD70F5-EC7A-4DE7-999C-E321843B56B4}">
      <dgm:prSet/>
      <dgm:spPr/>
      <dgm:t>
        <a:bodyPr/>
        <a:lstStyle/>
        <a:p>
          <a:endParaRPr lang="en-US"/>
        </a:p>
      </dgm:t>
    </dgm:pt>
    <dgm:pt modelId="{CD81E5E4-DCF5-41F0-95C1-AFAE595A22B2}" type="sibTrans" cxnId="{70FD70F5-EC7A-4DE7-999C-E321843B56B4}">
      <dgm:prSet/>
      <dgm:spPr/>
      <dgm:t>
        <a:bodyPr/>
        <a:lstStyle/>
        <a:p>
          <a:endParaRPr lang="en-US"/>
        </a:p>
      </dgm:t>
    </dgm:pt>
    <dgm:pt modelId="{1941F2FB-9693-4B36-9F1D-375DF6374411}">
      <dgm:prSet/>
      <dgm:spPr/>
      <dgm:t>
        <a:bodyPr/>
        <a:lstStyle/>
        <a:p>
          <a:r>
            <a:rPr lang="en-GB"/>
            <a:t>For this study we used </a:t>
          </a:r>
          <a:r>
            <a:rPr lang="en-GB" b="1"/>
            <a:t>4 circles 4 sectors</a:t>
          </a:r>
          <a:r>
            <a:rPr lang="en-GB"/>
            <a:t>. Giving as output a 64 dimensions vector</a:t>
          </a:r>
          <a:endParaRPr lang="en-US"/>
        </a:p>
      </dgm:t>
    </dgm:pt>
    <dgm:pt modelId="{CEFF8B78-D632-483C-BF59-01894811BCD1}" type="parTrans" cxnId="{AC7ADB47-B064-4730-9639-B0315EE6AF0B}">
      <dgm:prSet/>
      <dgm:spPr/>
      <dgm:t>
        <a:bodyPr/>
        <a:lstStyle/>
        <a:p>
          <a:endParaRPr lang="en-US"/>
        </a:p>
      </dgm:t>
    </dgm:pt>
    <dgm:pt modelId="{1E840DE3-3C28-46E8-854C-2E4C1F3DC798}" type="sibTrans" cxnId="{AC7ADB47-B064-4730-9639-B0315EE6AF0B}">
      <dgm:prSet/>
      <dgm:spPr/>
      <dgm:t>
        <a:bodyPr/>
        <a:lstStyle/>
        <a:p>
          <a:endParaRPr lang="en-US"/>
        </a:p>
      </dgm:t>
    </dgm:pt>
    <dgm:pt modelId="{A7FD1B99-78A9-4348-BBB6-5A5D2E809E79}">
      <dgm:prSet/>
      <dgm:spPr/>
      <dgm:t>
        <a:bodyPr/>
        <a:lstStyle/>
        <a:p>
          <a:r>
            <a:rPr lang="en-GB"/>
            <a:t>The algorithm was given by the tutors</a:t>
          </a:r>
          <a:endParaRPr lang="en-US"/>
        </a:p>
      </dgm:t>
    </dgm:pt>
    <dgm:pt modelId="{A0868A05-DDF4-4CFD-A779-D9573868F615}" type="parTrans" cxnId="{8AB9A4C1-A182-49C8-914B-D2F86E8B195D}">
      <dgm:prSet/>
      <dgm:spPr/>
      <dgm:t>
        <a:bodyPr/>
        <a:lstStyle/>
        <a:p>
          <a:endParaRPr lang="en-US"/>
        </a:p>
      </dgm:t>
    </dgm:pt>
    <dgm:pt modelId="{7761B944-5937-4873-87AA-066DF948B143}" type="sibTrans" cxnId="{8AB9A4C1-A182-49C8-914B-D2F86E8B195D}">
      <dgm:prSet/>
      <dgm:spPr/>
      <dgm:t>
        <a:bodyPr/>
        <a:lstStyle/>
        <a:p>
          <a:endParaRPr lang="en-US"/>
        </a:p>
      </dgm:t>
    </dgm:pt>
    <dgm:pt modelId="{E1466842-1A56-4B80-94FD-0F591D0EB095}" type="pres">
      <dgm:prSet presAssocID="{B9118FA6-CF5D-4DAB-88C9-25C528414A5C}" presName="root" presStyleCnt="0">
        <dgm:presLayoutVars>
          <dgm:dir/>
          <dgm:resizeHandles val="exact"/>
        </dgm:presLayoutVars>
      </dgm:prSet>
      <dgm:spPr/>
    </dgm:pt>
    <dgm:pt modelId="{9005A943-C88F-4428-BE70-85AD758AA420}" type="pres">
      <dgm:prSet presAssocID="{302747FC-8BAB-4155-A0BA-9333AAAE4EC6}" presName="compNode" presStyleCnt="0"/>
      <dgm:spPr/>
    </dgm:pt>
    <dgm:pt modelId="{CEDDE12F-2BE7-4736-BD5F-4E21CE86B7E6}" type="pres">
      <dgm:prSet presAssocID="{302747FC-8BAB-4155-A0BA-9333AAAE4EC6}" presName="bgRect" presStyleLbl="bgShp" presStyleIdx="0" presStyleCnt="4"/>
      <dgm:spPr/>
    </dgm:pt>
    <dgm:pt modelId="{C99D0077-312D-4457-95F7-E0241A08A20E}" type="pres">
      <dgm:prSet presAssocID="{302747FC-8BAB-4155-A0BA-9333AAAE4EC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OfThings"/>
        </a:ext>
      </dgm:extLst>
    </dgm:pt>
    <dgm:pt modelId="{47197ECE-B221-49CC-8B8A-92159279B6BB}" type="pres">
      <dgm:prSet presAssocID="{302747FC-8BAB-4155-A0BA-9333AAAE4EC6}" presName="spaceRect" presStyleCnt="0"/>
      <dgm:spPr/>
    </dgm:pt>
    <dgm:pt modelId="{65AD179C-637C-49C0-9789-32724CF8D2BD}" type="pres">
      <dgm:prSet presAssocID="{302747FC-8BAB-4155-A0BA-9333AAAE4EC6}" presName="parTx" presStyleLbl="revTx" presStyleIdx="0" presStyleCnt="4">
        <dgm:presLayoutVars>
          <dgm:chMax val="0"/>
          <dgm:chPref val="0"/>
        </dgm:presLayoutVars>
      </dgm:prSet>
      <dgm:spPr/>
    </dgm:pt>
    <dgm:pt modelId="{5B01E160-7B51-4676-8F01-4B8D4B22294A}" type="pres">
      <dgm:prSet presAssocID="{80240B13-4F9C-4AC7-9CE5-7CA3D8B9D477}" presName="sibTrans" presStyleCnt="0"/>
      <dgm:spPr/>
    </dgm:pt>
    <dgm:pt modelId="{A73ED4A7-8969-40B0-AD9F-9BE42785923A}" type="pres">
      <dgm:prSet presAssocID="{273ABE2E-574A-419E-A285-CAD7D90578E4}" presName="compNode" presStyleCnt="0"/>
      <dgm:spPr/>
    </dgm:pt>
    <dgm:pt modelId="{B6C72FF1-4B82-4E71-82CC-44D634D29108}" type="pres">
      <dgm:prSet presAssocID="{273ABE2E-574A-419E-A285-CAD7D90578E4}" presName="bgRect" presStyleLbl="bgShp" presStyleIdx="1" presStyleCnt="4"/>
      <dgm:spPr/>
    </dgm:pt>
    <dgm:pt modelId="{D13173FD-8B38-46FE-B0B8-F30908878321}" type="pres">
      <dgm:prSet presAssocID="{273ABE2E-574A-419E-A285-CAD7D90578E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le with Right Arrow"/>
        </a:ext>
      </dgm:extLst>
    </dgm:pt>
    <dgm:pt modelId="{428D9AB7-FBDD-4938-A9CB-A48F8FBA8A27}" type="pres">
      <dgm:prSet presAssocID="{273ABE2E-574A-419E-A285-CAD7D90578E4}" presName="spaceRect" presStyleCnt="0"/>
      <dgm:spPr/>
    </dgm:pt>
    <dgm:pt modelId="{8BD5C06B-E2FC-465B-8E76-9C69A8B2FED5}" type="pres">
      <dgm:prSet presAssocID="{273ABE2E-574A-419E-A285-CAD7D90578E4}" presName="parTx" presStyleLbl="revTx" presStyleIdx="1" presStyleCnt="4">
        <dgm:presLayoutVars>
          <dgm:chMax val="0"/>
          <dgm:chPref val="0"/>
        </dgm:presLayoutVars>
      </dgm:prSet>
      <dgm:spPr/>
    </dgm:pt>
    <dgm:pt modelId="{66B80D7B-4F4D-468B-B517-9D28A03A8DFF}" type="pres">
      <dgm:prSet presAssocID="{CD81E5E4-DCF5-41F0-95C1-AFAE595A22B2}" presName="sibTrans" presStyleCnt="0"/>
      <dgm:spPr/>
    </dgm:pt>
    <dgm:pt modelId="{EA52423E-4EB5-440E-8980-1C536A4FC3EB}" type="pres">
      <dgm:prSet presAssocID="{1941F2FB-9693-4B36-9F1D-375DF6374411}" presName="compNode" presStyleCnt="0"/>
      <dgm:spPr/>
    </dgm:pt>
    <dgm:pt modelId="{761788E2-96FC-43B1-9B4F-C693E1F3AAAA}" type="pres">
      <dgm:prSet presAssocID="{1941F2FB-9693-4B36-9F1D-375DF6374411}" presName="bgRect" presStyleLbl="bgShp" presStyleIdx="2" presStyleCnt="4"/>
      <dgm:spPr/>
    </dgm:pt>
    <dgm:pt modelId="{C1D6648C-A7A0-4D33-81B2-C78698125AE4}" type="pres">
      <dgm:prSet presAssocID="{1941F2FB-9693-4B36-9F1D-375DF637441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5CC2E798-15F4-44C4-8CF1-B40CB922F441}" type="pres">
      <dgm:prSet presAssocID="{1941F2FB-9693-4B36-9F1D-375DF6374411}" presName="spaceRect" presStyleCnt="0"/>
      <dgm:spPr/>
    </dgm:pt>
    <dgm:pt modelId="{06E7F1BF-E800-4498-8173-295D565AD3F4}" type="pres">
      <dgm:prSet presAssocID="{1941F2FB-9693-4B36-9F1D-375DF6374411}" presName="parTx" presStyleLbl="revTx" presStyleIdx="2" presStyleCnt="4">
        <dgm:presLayoutVars>
          <dgm:chMax val="0"/>
          <dgm:chPref val="0"/>
        </dgm:presLayoutVars>
      </dgm:prSet>
      <dgm:spPr/>
    </dgm:pt>
    <dgm:pt modelId="{D0915374-3DF1-40A1-8F5D-3E56C110D868}" type="pres">
      <dgm:prSet presAssocID="{1E840DE3-3C28-46E8-854C-2E4C1F3DC798}" presName="sibTrans" presStyleCnt="0"/>
      <dgm:spPr/>
    </dgm:pt>
    <dgm:pt modelId="{4A13A649-10E6-4A88-8DDF-4A1B83F75831}" type="pres">
      <dgm:prSet presAssocID="{A7FD1B99-78A9-4348-BBB6-5A5D2E809E79}" presName="compNode" presStyleCnt="0"/>
      <dgm:spPr/>
    </dgm:pt>
    <dgm:pt modelId="{2E792C15-1CCE-435C-9921-F2A43811F35B}" type="pres">
      <dgm:prSet presAssocID="{A7FD1B99-78A9-4348-BBB6-5A5D2E809E79}" presName="bgRect" presStyleLbl="bgShp" presStyleIdx="3" presStyleCnt="4"/>
      <dgm:spPr/>
    </dgm:pt>
    <dgm:pt modelId="{2B3ED387-E4D6-47EF-84E7-001C2498CB3E}" type="pres">
      <dgm:prSet presAssocID="{A7FD1B99-78A9-4348-BBB6-5A5D2E809E7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27B49DFF-CEFF-4687-8C5F-E855EA83C0A5}" type="pres">
      <dgm:prSet presAssocID="{A7FD1B99-78A9-4348-BBB6-5A5D2E809E79}" presName="spaceRect" presStyleCnt="0"/>
      <dgm:spPr/>
    </dgm:pt>
    <dgm:pt modelId="{E435776E-552E-471F-9FC1-867D31E61B92}" type="pres">
      <dgm:prSet presAssocID="{A7FD1B99-78A9-4348-BBB6-5A5D2E809E7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B109C61-E593-471D-8581-0D61CCEDB516}" srcId="{B9118FA6-CF5D-4DAB-88C9-25C528414A5C}" destId="{302747FC-8BAB-4155-A0BA-9333AAAE4EC6}" srcOrd="0" destOrd="0" parTransId="{9310C14B-CBE9-469D-9953-2F315161AA66}" sibTransId="{80240B13-4F9C-4AC7-9CE5-7CA3D8B9D477}"/>
    <dgm:cxn modelId="{AC7ADB47-B064-4730-9639-B0315EE6AF0B}" srcId="{B9118FA6-CF5D-4DAB-88C9-25C528414A5C}" destId="{1941F2FB-9693-4B36-9F1D-375DF6374411}" srcOrd="2" destOrd="0" parTransId="{CEFF8B78-D632-483C-BF59-01894811BCD1}" sibTransId="{1E840DE3-3C28-46E8-854C-2E4C1F3DC798}"/>
    <dgm:cxn modelId="{2E95A568-E81F-494B-A698-CE91C66EA216}" type="presOf" srcId="{B9118FA6-CF5D-4DAB-88C9-25C528414A5C}" destId="{E1466842-1A56-4B80-94FD-0F591D0EB095}" srcOrd="0" destOrd="0" presId="urn:microsoft.com/office/officeart/2018/2/layout/IconVerticalSolidList"/>
    <dgm:cxn modelId="{2901977A-039F-4302-85E7-3FCC4F9B76A0}" type="presOf" srcId="{273ABE2E-574A-419E-A285-CAD7D90578E4}" destId="{8BD5C06B-E2FC-465B-8E76-9C69A8B2FED5}" srcOrd="0" destOrd="0" presId="urn:microsoft.com/office/officeart/2018/2/layout/IconVerticalSolidList"/>
    <dgm:cxn modelId="{8AB9A4C1-A182-49C8-914B-D2F86E8B195D}" srcId="{B9118FA6-CF5D-4DAB-88C9-25C528414A5C}" destId="{A7FD1B99-78A9-4348-BBB6-5A5D2E809E79}" srcOrd="3" destOrd="0" parTransId="{A0868A05-DDF4-4CFD-A779-D9573868F615}" sibTransId="{7761B944-5937-4873-87AA-066DF948B143}"/>
    <dgm:cxn modelId="{3DFDCDD0-5D3D-4F60-A360-3A350F45DC9B}" type="presOf" srcId="{1941F2FB-9693-4B36-9F1D-375DF6374411}" destId="{06E7F1BF-E800-4498-8173-295D565AD3F4}" srcOrd="0" destOrd="0" presId="urn:microsoft.com/office/officeart/2018/2/layout/IconVerticalSolidList"/>
    <dgm:cxn modelId="{BE5B64D5-87B8-49C8-B9A0-F48CBA0B841C}" type="presOf" srcId="{A7FD1B99-78A9-4348-BBB6-5A5D2E809E79}" destId="{E435776E-552E-471F-9FC1-867D31E61B92}" srcOrd="0" destOrd="0" presId="urn:microsoft.com/office/officeart/2018/2/layout/IconVerticalSolidList"/>
    <dgm:cxn modelId="{A2C5E1E0-07EB-44BE-9227-CE248ADABA2A}" type="presOf" srcId="{302747FC-8BAB-4155-A0BA-9333AAAE4EC6}" destId="{65AD179C-637C-49C0-9789-32724CF8D2BD}" srcOrd="0" destOrd="0" presId="urn:microsoft.com/office/officeart/2018/2/layout/IconVerticalSolidList"/>
    <dgm:cxn modelId="{70FD70F5-EC7A-4DE7-999C-E321843B56B4}" srcId="{B9118FA6-CF5D-4DAB-88C9-25C528414A5C}" destId="{273ABE2E-574A-419E-A285-CAD7D90578E4}" srcOrd="1" destOrd="0" parTransId="{34EED327-5E5D-4248-8B34-D77406FB63E5}" sibTransId="{CD81E5E4-DCF5-41F0-95C1-AFAE595A22B2}"/>
    <dgm:cxn modelId="{29239909-E195-4AB1-9171-8E7914364FDA}" type="presParOf" srcId="{E1466842-1A56-4B80-94FD-0F591D0EB095}" destId="{9005A943-C88F-4428-BE70-85AD758AA420}" srcOrd="0" destOrd="0" presId="urn:microsoft.com/office/officeart/2018/2/layout/IconVerticalSolidList"/>
    <dgm:cxn modelId="{6EDBAFCA-47D8-4B70-A792-D5969C151918}" type="presParOf" srcId="{9005A943-C88F-4428-BE70-85AD758AA420}" destId="{CEDDE12F-2BE7-4736-BD5F-4E21CE86B7E6}" srcOrd="0" destOrd="0" presId="urn:microsoft.com/office/officeart/2018/2/layout/IconVerticalSolidList"/>
    <dgm:cxn modelId="{D204E375-2C5B-4815-9FCD-5B9D18A62B0C}" type="presParOf" srcId="{9005A943-C88F-4428-BE70-85AD758AA420}" destId="{C99D0077-312D-4457-95F7-E0241A08A20E}" srcOrd="1" destOrd="0" presId="urn:microsoft.com/office/officeart/2018/2/layout/IconVerticalSolidList"/>
    <dgm:cxn modelId="{145D466A-4A30-40E9-954D-74358570B6D2}" type="presParOf" srcId="{9005A943-C88F-4428-BE70-85AD758AA420}" destId="{47197ECE-B221-49CC-8B8A-92159279B6BB}" srcOrd="2" destOrd="0" presId="urn:microsoft.com/office/officeart/2018/2/layout/IconVerticalSolidList"/>
    <dgm:cxn modelId="{E1A08D51-BE0E-48E5-849F-F60728D69A86}" type="presParOf" srcId="{9005A943-C88F-4428-BE70-85AD758AA420}" destId="{65AD179C-637C-49C0-9789-32724CF8D2BD}" srcOrd="3" destOrd="0" presId="urn:microsoft.com/office/officeart/2018/2/layout/IconVerticalSolidList"/>
    <dgm:cxn modelId="{3C7CB0D5-75CE-4B72-9AAE-4AF5EF325703}" type="presParOf" srcId="{E1466842-1A56-4B80-94FD-0F591D0EB095}" destId="{5B01E160-7B51-4676-8F01-4B8D4B22294A}" srcOrd="1" destOrd="0" presId="urn:microsoft.com/office/officeart/2018/2/layout/IconVerticalSolidList"/>
    <dgm:cxn modelId="{357908C2-C6D7-4AB9-8DB1-77126661D9E2}" type="presParOf" srcId="{E1466842-1A56-4B80-94FD-0F591D0EB095}" destId="{A73ED4A7-8969-40B0-AD9F-9BE42785923A}" srcOrd="2" destOrd="0" presId="urn:microsoft.com/office/officeart/2018/2/layout/IconVerticalSolidList"/>
    <dgm:cxn modelId="{175D4213-EAA9-4349-BDEB-28A511B70981}" type="presParOf" srcId="{A73ED4A7-8969-40B0-AD9F-9BE42785923A}" destId="{B6C72FF1-4B82-4E71-82CC-44D634D29108}" srcOrd="0" destOrd="0" presId="urn:microsoft.com/office/officeart/2018/2/layout/IconVerticalSolidList"/>
    <dgm:cxn modelId="{E2928096-CAD4-4060-8647-41F6897B8184}" type="presParOf" srcId="{A73ED4A7-8969-40B0-AD9F-9BE42785923A}" destId="{D13173FD-8B38-46FE-B0B8-F30908878321}" srcOrd="1" destOrd="0" presId="urn:microsoft.com/office/officeart/2018/2/layout/IconVerticalSolidList"/>
    <dgm:cxn modelId="{C948FE17-B973-4853-B8C2-0B5A28097B13}" type="presParOf" srcId="{A73ED4A7-8969-40B0-AD9F-9BE42785923A}" destId="{428D9AB7-FBDD-4938-A9CB-A48F8FBA8A27}" srcOrd="2" destOrd="0" presId="urn:microsoft.com/office/officeart/2018/2/layout/IconVerticalSolidList"/>
    <dgm:cxn modelId="{FF11DC0D-A18A-4A3D-A7CE-BD5EBFBC924D}" type="presParOf" srcId="{A73ED4A7-8969-40B0-AD9F-9BE42785923A}" destId="{8BD5C06B-E2FC-465B-8E76-9C69A8B2FED5}" srcOrd="3" destOrd="0" presId="urn:microsoft.com/office/officeart/2018/2/layout/IconVerticalSolidList"/>
    <dgm:cxn modelId="{63287966-E9CF-42F5-B097-17451920356A}" type="presParOf" srcId="{E1466842-1A56-4B80-94FD-0F591D0EB095}" destId="{66B80D7B-4F4D-468B-B517-9D28A03A8DFF}" srcOrd="3" destOrd="0" presId="urn:microsoft.com/office/officeart/2018/2/layout/IconVerticalSolidList"/>
    <dgm:cxn modelId="{77A86878-A2EF-4426-AC23-8F9D1F0CE742}" type="presParOf" srcId="{E1466842-1A56-4B80-94FD-0F591D0EB095}" destId="{EA52423E-4EB5-440E-8980-1C536A4FC3EB}" srcOrd="4" destOrd="0" presId="urn:microsoft.com/office/officeart/2018/2/layout/IconVerticalSolidList"/>
    <dgm:cxn modelId="{DB41E487-FD0A-4C63-90AD-F4E665A5F27D}" type="presParOf" srcId="{EA52423E-4EB5-440E-8980-1C536A4FC3EB}" destId="{761788E2-96FC-43B1-9B4F-C693E1F3AAAA}" srcOrd="0" destOrd="0" presId="urn:microsoft.com/office/officeart/2018/2/layout/IconVerticalSolidList"/>
    <dgm:cxn modelId="{68EBD9DB-5F2B-4DCA-85B6-8FD5E3D76219}" type="presParOf" srcId="{EA52423E-4EB5-440E-8980-1C536A4FC3EB}" destId="{C1D6648C-A7A0-4D33-81B2-C78698125AE4}" srcOrd="1" destOrd="0" presId="urn:microsoft.com/office/officeart/2018/2/layout/IconVerticalSolidList"/>
    <dgm:cxn modelId="{3A4AED6D-510A-47E9-9CF5-6068EF45025E}" type="presParOf" srcId="{EA52423E-4EB5-440E-8980-1C536A4FC3EB}" destId="{5CC2E798-15F4-44C4-8CF1-B40CB922F441}" srcOrd="2" destOrd="0" presId="urn:microsoft.com/office/officeart/2018/2/layout/IconVerticalSolidList"/>
    <dgm:cxn modelId="{AE92677C-2D34-4D90-AB73-A6BDCD8CBDF6}" type="presParOf" srcId="{EA52423E-4EB5-440E-8980-1C536A4FC3EB}" destId="{06E7F1BF-E800-4498-8173-295D565AD3F4}" srcOrd="3" destOrd="0" presId="urn:microsoft.com/office/officeart/2018/2/layout/IconVerticalSolidList"/>
    <dgm:cxn modelId="{A4967AB5-615E-4825-9B83-D5C0E2D59534}" type="presParOf" srcId="{E1466842-1A56-4B80-94FD-0F591D0EB095}" destId="{D0915374-3DF1-40A1-8F5D-3E56C110D868}" srcOrd="5" destOrd="0" presId="urn:microsoft.com/office/officeart/2018/2/layout/IconVerticalSolidList"/>
    <dgm:cxn modelId="{5A436344-4CA8-4892-882A-52D3F55248B9}" type="presParOf" srcId="{E1466842-1A56-4B80-94FD-0F591D0EB095}" destId="{4A13A649-10E6-4A88-8DDF-4A1B83F75831}" srcOrd="6" destOrd="0" presId="urn:microsoft.com/office/officeart/2018/2/layout/IconVerticalSolidList"/>
    <dgm:cxn modelId="{7679A7C7-E448-4113-B363-5517C304243F}" type="presParOf" srcId="{4A13A649-10E6-4A88-8DDF-4A1B83F75831}" destId="{2E792C15-1CCE-435C-9921-F2A43811F35B}" srcOrd="0" destOrd="0" presId="urn:microsoft.com/office/officeart/2018/2/layout/IconVerticalSolidList"/>
    <dgm:cxn modelId="{45E32A79-975B-47DD-BEB6-46E88F99B690}" type="presParOf" srcId="{4A13A649-10E6-4A88-8DDF-4A1B83F75831}" destId="{2B3ED387-E4D6-47EF-84E7-001C2498CB3E}" srcOrd="1" destOrd="0" presId="urn:microsoft.com/office/officeart/2018/2/layout/IconVerticalSolidList"/>
    <dgm:cxn modelId="{3E7E095B-7FEE-4BFF-803F-97354E2D2E2B}" type="presParOf" srcId="{4A13A649-10E6-4A88-8DDF-4A1B83F75831}" destId="{27B49DFF-CEFF-4687-8C5F-E855EA83C0A5}" srcOrd="2" destOrd="0" presId="urn:microsoft.com/office/officeart/2018/2/layout/IconVerticalSolidList"/>
    <dgm:cxn modelId="{F69ED813-FE72-438F-AB8D-AA947FF9C5DC}" type="presParOf" srcId="{4A13A649-10E6-4A88-8DDF-4A1B83F75831}" destId="{E435776E-552E-471F-9FC1-867D31E61B9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DDED0D1-4D8B-4B2F-B7D7-394A98E54C36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AEAB53C1-DCE4-4A8E-B2EB-9F7E48B37811}">
      <dgm:prSet/>
      <dgm:spPr/>
      <dgm:t>
        <a:bodyPr/>
        <a:lstStyle/>
        <a:p>
          <a:pPr>
            <a:defRPr cap="all"/>
          </a:pPr>
          <a:r>
            <a:rPr lang="en-GB"/>
            <a:t>Despite the high training cost we decided to use Linear SVM because of:</a:t>
          </a:r>
          <a:endParaRPr lang="en-US"/>
        </a:p>
      </dgm:t>
    </dgm:pt>
    <dgm:pt modelId="{26C7F188-85A6-4E25-BF1E-936A31F70C40}" type="parTrans" cxnId="{FB751664-A726-4DDD-91E1-66B636EB47FB}">
      <dgm:prSet/>
      <dgm:spPr/>
      <dgm:t>
        <a:bodyPr/>
        <a:lstStyle/>
        <a:p>
          <a:endParaRPr lang="en-US"/>
        </a:p>
      </dgm:t>
    </dgm:pt>
    <dgm:pt modelId="{8674DF2C-B9D4-415C-A44F-6DB09A97830D}" type="sibTrans" cxnId="{FB751664-A726-4DDD-91E1-66B636EB47FB}">
      <dgm:prSet/>
      <dgm:spPr/>
      <dgm:t>
        <a:bodyPr/>
        <a:lstStyle/>
        <a:p>
          <a:endParaRPr lang="en-US"/>
        </a:p>
      </dgm:t>
    </dgm:pt>
    <dgm:pt modelId="{BA2B4D2E-A2A9-4E4F-BD06-0A180D1F622F}">
      <dgm:prSet/>
      <dgm:spPr/>
      <dgm:t>
        <a:bodyPr/>
        <a:lstStyle/>
        <a:p>
          <a:pPr>
            <a:defRPr cap="all"/>
          </a:pPr>
          <a:r>
            <a:rPr lang="en-GB"/>
            <a:t>Model simplicity </a:t>
          </a:r>
          <a:endParaRPr lang="en-US"/>
        </a:p>
      </dgm:t>
    </dgm:pt>
    <dgm:pt modelId="{E9FF26CA-015A-4B59-BC2C-DC4482EC87D0}" type="parTrans" cxnId="{9D1DC43C-628F-4533-8CC2-E1867AC26767}">
      <dgm:prSet/>
      <dgm:spPr/>
      <dgm:t>
        <a:bodyPr/>
        <a:lstStyle/>
        <a:p>
          <a:endParaRPr lang="en-US"/>
        </a:p>
      </dgm:t>
    </dgm:pt>
    <dgm:pt modelId="{BFF7F8E6-1019-4F81-922B-3E0C5E71EF0E}" type="sibTrans" cxnId="{9D1DC43C-628F-4533-8CC2-E1867AC26767}">
      <dgm:prSet/>
      <dgm:spPr/>
      <dgm:t>
        <a:bodyPr/>
        <a:lstStyle/>
        <a:p>
          <a:endParaRPr lang="en-US"/>
        </a:p>
      </dgm:t>
    </dgm:pt>
    <dgm:pt modelId="{F66BA10E-E283-40F5-AA70-259CD455D50B}">
      <dgm:prSet/>
      <dgm:spPr/>
      <dgm:t>
        <a:bodyPr/>
        <a:lstStyle/>
        <a:p>
          <a:pPr>
            <a:defRPr cap="all"/>
          </a:pPr>
          <a:r>
            <a:rPr lang="en-GB"/>
            <a:t>Good classification generalization for binary problems</a:t>
          </a:r>
          <a:endParaRPr lang="en-US"/>
        </a:p>
      </dgm:t>
    </dgm:pt>
    <dgm:pt modelId="{420ED148-B064-4453-BD33-520091059FDF}" type="parTrans" cxnId="{0691FD0E-1D94-480F-9D1B-F6B1F0ED9D8F}">
      <dgm:prSet/>
      <dgm:spPr/>
      <dgm:t>
        <a:bodyPr/>
        <a:lstStyle/>
        <a:p>
          <a:endParaRPr lang="en-US"/>
        </a:p>
      </dgm:t>
    </dgm:pt>
    <dgm:pt modelId="{AB830AF3-BD82-4D55-9D3E-1D4D5C101EAD}" type="sibTrans" cxnId="{0691FD0E-1D94-480F-9D1B-F6B1F0ED9D8F}">
      <dgm:prSet/>
      <dgm:spPr/>
      <dgm:t>
        <a:bodyPr/>
        <a:lstStyle/>
        <a:p>
          <a:endParaRPr lang="en-US"/>
        </a:p>
      </dgm:t>
    </dgm:pt>
    <dgm:pt modelId="{3589E4E5-59D5-42D7-9DE4-44DBBED53113}">
      <dgm:prSet/>
      <dgm:spPr/>
      <dgm:t>
        <a:bodyPr/>
        <a:lstStyle/>
        <a:p>
          <a:pPr>
            <a:defRPr cap="all"/>
          </a:pPr>
          <a:r>
            <a:rPr lang="en-GB"/>
            <a:t>Training efficiency</a:t>
          </a:r>
          <a:endParaRPr lang="en-US"/>
        </a:p>
      </dgm:t>
    </dgm:pt>
    <dgm:pt modelId="{E6081DB4-9431-4554-B631-112553BCC783}" type="parTrans" cxnId="{77E8E7D0-8A0F-4AA4-8F98-AF288642B83A}">
      <dgm:prSet/>
      <dgm:spPr/>
      <dgm:t>
        <a:bodyPr/>
        <a:lstStyle/>
        <a:p>
          <a:endParaRPr lang="en-US"/>
        </a:p>
      </dgm:t>
    </dgm:pt>
    <dgm:pt modelId="{D7B798DB-A419-47F3-A10F-78E6ACB1ADF6}" type="sibTrans" cxnId="{77E8E7D0-8A0F-4AA4-8F98-AF288642B83A}">
      <dgm:prSet/>
      <dgm:spPr/>
      <dgm:t>
        <a:bodyPr/>
        <a:lstStyle/>
        <a:p>
          <a:endParaRPr lang="en-US"/>
        </a:p>
      </dgm:t>
    </dgm:pt>
    <dgm:pt modelId="{249E5FD7-016A-4758-B965-D4C7328F026A}">
      <dgm:prSet/>
      <dgm:spPr/>
      <dgm:t>
        <a:bodyPr/>
        <a:lstStyle/>
        <a:p>
          <a:pPr>
            <a:defRPr cap="all"/>
          </a:pPr>
          <a:r>
            <a:rPr lang="en-GB"/>
            <a:t>Being less prone to overfitting new data</a:t>
          </a:r>
          <a:endParaRPr lang="en-US"/>
        </a:p>
      </dgm:t>
    </dgm:pt>
    <dgm:pt modelId="{BE3F02FA-3841-4EB1-8790-062FB7B1BDD2}" type="parTrans" cxnId="{8437FF86-521E-4F0E-A209-DB0073266D00}">
      <dgm:prSet/>
      <dgm:spPr/>
      <dgm:t>
        <a:bodyPr/>
        <a:lstStyle/>
        <a:p>
          <a:endParaRPr lang="en-US"/>
        </a:p>
      </dgm:t>
    </dgm:pt>
    <dgm:pt modelId="{69F36F01-03FF-4FE6-A788-8DEDF11E7F40}" type="sibTrans" cxnId="{8437FF86-521E-4F0E-A209-DB0073266D00}">
      <dgm:prSet/>
      <dgm:spPr/>
      <dgm:t>
        <a:bodyPr/>
        <a:lstStyle/>
        <a:p>
          <a:endParaRPr lang="en-US"/>
        </a:p>
      </dgm:t>
    </dgm:pt>
    <dgm:pt modelId="{0D72C5A0-0167-4761-85BB-32532FE8F2BF}" type="pres">
      <dgm:prSet presAssocID="{8DDED0D1-4D8B-4B2F-B7D7-394A98E54C36}" presName="root" presStyleCnt="0">
        <dgm:presLayoutVars>
          <dgm:dir/>
          <dgm:resizeHandles val="exact"/>
        </dgm:presLayoutVars>
      </dgm:prSet>
      <dgm:spPr/>
    </dgm:pt>
    <dgm:pt modelId="{BCADD155-830B-409F-A36C-F5691A501607}" type="pres">
      <dgm:prSet presAssocID="{AEAB53C1-DCE4-4A8E-B2EB-9F7E48B37811}" presName="compNode" presStyleCnt="0"/>
      <dgm:spPr/>
    </dgm:pt>
    <dgm:pt modelId="{3659DB5B-5428-45AA-937A-42B8CE2C1941}" type="pres">
      <dgm:prSet presAssocID="{AEAB53C1-DCE4-4A8E-B2EB-9F7E48B37811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3C546B00-BDE9-487D-9567-52D414FA6E47}" type="pres">
      <dgm:prSet presAssocID="{AEAB53C1-DCE4-4A8E-B2EB-9F7E48B3781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6FF2BDB-409D-4780-AB51-84098A4B4BAE}" type="pres">
      <dgm:prSet presAssocID="{AEAB53C1-DCE4-4A8E-B2EB-9F7E48B37811}" presName="spaceRect" presStyleCnt="0"/>
      <dgm:spPr/>
    </dgm:pt>
    <dgm:pt modelId="{D0153CD5-65B0-40DA-B4A2-D0670CDD7EF9}" type="pres">
      <dgm:prSet presAssocID="{AEAB53C1-DCE4-4A8E-B2EB-9F7E48B37811}" presName="textRect" presStyleLbl="revTx" presStyleIdx="0" presStyleCnt="5">
        <dgm:presLayoutVars>
          <dgm:chMax val="1"/>
          <dgm:chPref val="1"/>
        </dgm:presLayoutVars>
      </dgm:prSet>
      <dgm:spPr/>
    </dgm:pt>
    <dgm:pt modelId="{3A1EF082-709B-485E-B33D-8742CDB57ECC}" type="pres">
      <dgm:prSet presAssocID="{8674DF2C-B9D4-415C-A44F-6DB09A97830D}" presName="sibTrans" presStyleCnt="0"/>
      <dgm:spPr/>
    </dgm:pt>
    <dgm:pt modelId="{90F97C24-DC4B-4E61-B586-0815AF7E6186}" type="pres">
      <dgm:prSet presAssocID="{BA2B4D2E-A2A9-4E4F-BD06-0A180D1F622F}" presName="compNode" presStyleCnt="0"/>
      <dgm:spPr/>
    </dgm:pt>
    <dgm:pt modelId="{0558D1FE-97BE-4BB8-990D-336A9B1A9D4D}" type="pres">
      <dgm:prSet presAssocID="{BA2B4D2E-A2A9-4E4F-BD06-0A180D1F622F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A65DC5D9-06B0-4256-A0FD-BE81820BBC29}" type="pres">
      <dgm:prSet presAssocID="{BA2B4D2E-A2A9-4E4F-BD06-0A180D1F622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3C8989F8-9298-4B87-86F2-BB918A87D948}" type="pres">
      <dgm:prSet presAssocID="{BA2B4D2E-A2A9-4E4F-BD06-0A180D1F622F}" presName="spaceRect" presStyleCnt="0"/>
      <dgm:spPr/>
    </dgm:pt>
    <dgm:pt modelId="{4B62E786-6576-4B04-82B4-B9579B4EF38A}" type="pres">
      <dgm:prSet presAssocID="{BA2B4D2E-A2A9-4E4F-BD06-0A180D1F622F}" presName="textRect" presStyleLbl="revTx" presStyleIdx="1" presStyleCnt="5">
        <dgm:presLayoutVars>
          <dgm:chMax val="1"/>
          <dgm:chPref val="1"/>
        </dgm:presLayoutVars>
      </dgm:prSet>
      <dgm:spPr/>
    </dgm:pt>
    <dgm:pt modelId="{5D5FD2EA-F04E-422D-8127-8202D5DA7552}" type="pres">
      <dgm:prSet presAssocID="{BFF7F8E6-1019-4F81-922B-3E0C5E71EF0E}" presName="sibTrans" presStyleCnt="0"/>
      <dgm:spPr/>
    </dgm:pt>
    <dgm:pt modelId="{437BCBEA-4722-465F-A5EE-5F01B069F2D7}" type="pres">
      <dgm:prSet presAssocID="{F66BA10E-E283-40F5-AA70-259CD455D50B}" presName="compNode" presStyleCnt="0"/>
      <dgm:spPr/>
    </dgm:pt>
    <dgm:pt modelId="{EA208073-9619-4AE8-B6AB-846BCE007A94}" type="pres">
      <dgm:prSet presAssocID="{F66BA10E-E283-40F5-AA70-259CD455D50B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9B5AD7C8-AA28-4FE6-9D56-C12ED4A988FD}" type="pres">
      <dgm:prSet presAssocID="{F66BA10E-E283-40F5-AA70-259CD455D50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AAD6A9AB-E901-463B-A2DB-33A60206862D}" type="pres">
      <dgm:prSet presAssocID="{F66BA10E-E283-40F5-AA70-259CD455D50B}" presName="spaceRect" presStyleCnt="0"/>
      <dgm:spPr/>
    </dgm:pt>
    <dgm:pt modelId="{A075FB9B-ED54-45E0-8E5B-0B53B41A1ACF}" type="pres">
      <dgm:prSet presAssocID="{F66BA10E-E283-40F5-AA70-259CD455D50B}" presName="textRect" presStyleLbl="revTx" presStyleIdx="2" presStyleCnt="5">
        <dgm:presLayoutVars>
          <dgm:chMax val="1"/>
          <dgm:chPref val="1"/>
        </dgm:presLayoutVars>
      </dgm:prSet>
      <dgm:spPr/>
    </dgm:pt>
    <dgm:pt modelId="{FF3FBE53-6208-4F36-A4FD-712C8D0BE67E}" type="pres">
      <dgm:prSet presAssocID="{AB830AF3-BD82-4D55-9D3E-1D4D5C101EAD}" presName="sibTrans" presStyleCnt="0"/>
      <dgm:spPr/>
    </dgm:pt>
    <dgm:pt modelId="{690BEE9A-FE30-4A08-9893-4892B3D5520D}" type="pres">
      <dgm:prSet presAssocID="{3589E4E5-59D5-42D7-9DE4-44DBBED53113}" presName="compNode" presStyleCnt="0"/>
      <dgm:spPr/>
    </dgm:pt>
    <dgm:pt modelId="{1C5C5FB2-C59B-4A81-AFF4-0CB5A5D86832}" type="pres">
      <dgm:prSet presAssocID="{3589E4E5-59D5-42D7-9DE4-44DBBED53113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28D7211D-848B-4681-ABD4-D4F1BA57E8D0}" type="pres">
      <dgm:prSet presAssocID="{3589E4E5-59D5-42D7-9DE4-44DBBED5311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9C40484-EC49-4EFD-B979-20FC196D4093}" type="pres">
      <dgm:prSet presAssocID="{3589E4E5-59D5-42D7-9DE4-44DBBED53113}" presName="spaceRect" presStyleCnt="0"/>
      <dgm:spPr/>
    </dgm:pt>
    <dgm:pt modelId="{8B083DC5-7773-4559-9806-E039C60DCA9F}" type="pres">
      <dgm:prSet presAssocID="{3589E4E5-59D5-42D7-9DE4-44DBBED53113}" presName="textRect" presStyleLbl="revTx" presStyleIdx="3" presStyleCnt="5">
        <dgm:presLayoutVars>
          <dgm:chMax val="1"/>
          <dgm:chPref val="1"/>
        </dgm:presLayoutVars>
      </dgm:prSet>
      <dgm:spPr/>
    </dgm:pt>
    <dgm:pt modelId="{8210BA24-E04D-4827-9BA6-259F60EA36D1}" type="pres">
      <dgm:prSet presAssocID="{D7B798DB-A419-47F3-A10F-78E6ACB1ADF6}" presName="sibTrans" presStyleCnt="0"/>
      <dgm:spPr/>
    </dgm:pt>
    <dgm:pt modelId="{B1DA9E70-6BB9-40B5-8A8E-57F775004545}" type="pres">
      <dgm:prSet presAssocID="{249E5FD7-016A-4758-B965-D4C7328F026A}" presName="compNode" presStyleCnt="0"/>
      <dgm:spPr/>
    </dgm:pt>
    <dgm:pt modelId="{038DD3E3-0142-4CBC-84CC-4233B11F8574}" type="pres">
      <dgm:prSet presAssocID="{249E5FD7-016A-4758-B965-D4C7328F026A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5B49E0A9-23F5-45AA-8A89-9C88E9CFE4A9}" type="pres">
      <dgm:prSet presAssocID="{249E5FD7-016A-4758-B965-D4C7328F026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FA37A13-C5BE-4EB0-BBE9-12086ADBE5FA}" type="pres">
      <dgm:prSet presAssocID="{249E5FD7-016A-4758-B965-D4C7328F026A}" presName="spaceRect" presStyleCnt="0"/>
      <dgm:spPr/>
    </dgm:pt>
    <dgm:pt modelId="{7FE39BAA-7783-487A-88E1-98AE3D8DAD1D}" type="pres">
      <dgm:prSet presAssocID="{249E5FD7-016A-4758-B965-D4C7328F026A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0691FD0E-1D94-480F-9D1B-F6B1F0ED9D8F}" srcId="{8DDED0D1-4D8B-4B2F-B7D7-394A98E54C36}" destId="{F66BA10E-E283-40F5-AA70-259CD455D50B}" srcOrd="2" destOrd="0" parTransId="{420ED148-B064-4453-BD33-520091059FDF}" sibTransId="{AB830AF3-BD82-4D55-9D3E-1D4D5C101EAD}"/>
    <dgm:cxn modelId="{49299414-68ED-4260-BE87-AE6767B0EF9E}" type="presOf" srcId="{BA2B4D2E-A2A9-4E4F-BD06-0A180D1F622F}" destId="{4B62E786-6576-4B04-82B4-B9579B4EF38A}" srcOrd="0" destOrd="0" presId="urn:microsoft.com/office/officeart/2018/5/layout/IconLeafLabelList"/>
    <dgm:cxn modelId="{82DE592D-10D1-45E6-A6B0-2EF17ABA16A3}" type="presOf" srcId="{AEAB53C1-DCE4-4A8E-B2EB-9F7E48B37811}" destId="{D0153CD5-65B0-40DA-B4A2-D0670CDD7EF9}" srcOrd="0" destOrd="0" presId="urn:microsoft.com/office/officeart/2018/5/layout/IconLeafLabelList"/>
    <dgm:cxn modelId="{9D1DC43C-628F-4533-8CC2-E1867AC26767}" srcId="{8DDED0D1-4D8B-4B2F-B7D7-394A98E54C36}" destId="{BA2B4D2E-A2A9-4E4F-BD06-0A180D1F622F}" srcOrd="1" destOrd="0" parTransId="{E9FF26CA-015A-4B59-BC2C-DC4482EC87D0}" sibTransId="{BFF7F8E6-1019-4F81-922B-3E0C5E71EF0E}"/>
    <dgm:cxn modelId="{FB751664-A726-4DDD-91E1-66B636EB47FB}" srcId="{8DDED0D1-4D8B-4B2F-B7D7-394A98E54C36}" destId="{AEAB53C1-DCE4-4A8E-B2EB-9F7E48B37811}" srcOrd="0" destOrd="0" parTransId="{26C7F188-85A6-4E25-BF1E-936A31F70C40}" sibTransId="{8674DF2C-B9D4-415C-A44F-6DB09A97830D}"/>
    <dgm:cxn modelId="{54A40D4B-83BC-4707-84A7-AD96CA3976E9}" type="presOf" srcId="{3589E4E5-59D5-42D7-9DE4-44DBBED53113}" destId="{8B083DC5-7773-4559-9806-E039C60DCA9F}" srcOrd="0" destOrd="0" presId="urn:microsoft.com/office/officeart/2018/5/layout/IconLeafLabelList"/>
    <dgm:cxn modelId="{8437FF86-521E-4F0E-A209-DB0073266D00}" srcId="{8DDED0D1-4D8B-4B2F-B7D7-394A98E54C36}" destId="{249E5FD7-016A-4758-B965-D4C7328F026A}" srcOrd="4" destOrd="0" parTransId="{BE3F02FA-3841-4EB1-8790-062FB7B1BDD2}" sibTransId="{69F36F01-03FF-4FE6-A788-8DEDF11E7F40}"/>
    <dgm:cxn modelId="{A6A2D19E-B01D-45CA-9742-066741A49945}" type="presOf" srcId="{F66BA10E-E283-40F5-AA70-259CD455D50B}" destId="{A075FB9B-ED54-45E0-8E5B-0B53B41A1ACF}" srcOrd="0" destOrd="0" presId="urn:microsoft.com/office/officeart/2018/5/layout/IconLeafLabelList"/>
    <dgm:cxn modelId="{235856C8-E5B5-469A-A467-4EE8A1A14D22}" type="presOf" srcId="{249E5FD7-016A-4758-B965-D4C7328F026A}" destId="{7FE39BAA-7783-487A-88E1-98AE3D8DAD1D}" srcOrd="0" destOrd="0" presId="urn:microsoft.com/office/officeart/2018/5/layout/IconLeafLabelList"/>
    <dgm:cxn modelId="{77E8E7D0-8A0F-4AA4-8F98-AF288642B83A}" srcId="{8DDED0D1-4D8B-4B2F-B7D7-394A98E54C36}" destId="{3589E4E5-59D5-42D7-9DE4-44DBBED53113}" srcOrd="3" destOrd="0" parTransId="{E6081DB4-9431-4554-B631-112553BCC783}" sibTransId="{D7B798DB-A419-47F3-A10F-78E6ACB1ADF6}"/>
    <dgm:cxn modelId="{E06FD2D3-7F07-48AF-9210-0C89EE1000A2}" type="presOf" srcId="{8DDED0D1-4D8B-4B2F-B7D7-394A98E54C36}" destId="{0D72C5A0-0167-4761-85BB-32532FE8F2BF}" srcOrd="0" destOrd="0" presId="urn:microsoft.com/office/officeart/2018/5/layout/IconLeafLabelList"/>
    <dgm:cxn modelId="{33FE116F-4873-43C8-9F42-14CD1CBCBA48}" type="presParOf" srcId="{0D72C5A0-0167-4761-85BB-32532FE8F2BF}" destId="{BCADD155-830B-409F-A36C-F5691A501607}" srcOrd="0" destOrd="0" presId="urn:microsoft.com/office/officeart/2018/5/layout/IconLeafLabelList"/>
    <dgm:cxn modelId="{979F8DA4-965D-40CE-B498-CB14BCE3E80B}" type="presParOf" srcId="{BCADD155-830B-409F-A36C-F5691A501607}" destId="{3659DB5B-5428-45AA-937A-42B8CE2C1941}" srcOrd="0" destOrd="0" presId="urn:microsoft.com/office/officeart/2018/5/layout/IconLeafLabelList"/>
    <dgm:cxn modelId="{68C616AB-E9C2-45F9-80C2-C9F23BDBE3D2}" type="presParOf" srcId="{BCADD155-830B-409F-A36C-F5691A501607}" destId="{3C546B00-BDE9-487D-9567-52D414FA6E47}" srcOrd="1" destOrd="0" presId="urn:microsoft.com/office/officeart/2018/5/layout/IconLeafLabelList"/>
    <dgm:cxn modelId="{1C8D5722-6CA3-42D0-8F56-5E85CF2EAAAE}" type="presParOf" srcId="{BCADD155-830B-409F-A36C-F5691A501607}" destId="{46FF2BDB-409D-4780-AB51-84098A4B4BAE}" srcOrd="2" destOrd="0" presId="urn:microsoft.com/office/officeart/2018/5/layout/IconLeafLabelList"/>
    <dgm:cxn modelId="{A9F72E1B-0077-4596-89B5-0A5F6830FB6B}" type="presParOf" srcId="{BCADD155-830B-409F-A36C-F5691A501607}" destId="{D0153CD5-65B0-40DA-B4A2-D0670CDD7EF9}" srcOrd="3" destOrd="0" presId="urn:microsoft.com/office/officeart/2018/5/layout/IconLeafLabelList"/>
    <dgm:cxn modelId="{9907BA0D-3F3D-489C-B5FE-3AD3EFADA56F}" type="presParOf" srcId="{0D72C5A0-0167-4761-85BB-32532FE8F2BF}" destId="{3A1EF082-709B-485E-B33D-8742CDB57ECC}" srcOrd="1" destOrd="0" presId="urn:microsoft.com/office/officeart/2018/5/layout/IconLeafLabelList"/>
    <dgm:cxn modelId="{2B698294-5A24-4CE4-A68B-70CE8703118F}" type="presParOf" srcId="{0D72C5A0-0167-4761-85BB-32532FE8F2BF}" destId="{90F97C24-DC4B-4E61-B586-0815AF7E6186}" srcOrd="2" destOrd="0" presId="urn:microsoft.com/office/officeart/2018/5/layout/IconLeafLabelList"/>
    <dgm:cxn modelId="{307223FA-0162-448B-916E-C0A20EA04F5F}" type="presParOf" srcId="{90F97C24-DC4B-4E61-B586-0815AF7E6186}" destId="{0558D1FE-97BE-4BB8-990D-336A9B1A9D4D}" srcOrd="0" destOrd="0" presId="urn:microsoft.com/office/officeart/2018/5/layout/IconLeafLabelList"/>
    <dgm:cxn modelId="{F6CE08FF-F8A6-4363-B3B6-6653B9590FB5}" type="presParOf" srcId="{90F97C24-DC4B-4E61-B586-0815AF7E6186}" destId="{A65DC5D9-06B0-4256-A0FD-BE81820BBC29}" srcOrd="1" destOrd="0" presId="urn:microsoft.com/office/officeart/2018/5/layout/IconLeafLabelList"/>
    <dgm:cxn modelId="{5C8AA37F-D020-437A-97F2-47F3EA39EE78}" type="presParOf" srcId="{90F97C24-DC4B-4E61-B586-0815AF7E6186}" destId="{3C8989F8-9298-4B87-86F2-BB918A87D948}" srcOrd="2" destOrd="0" presId="urn:microsoft.com/office/officeart/2018/5/layout/IconLeafLabelList"/>
    <dgm:cxn modelId="{51E34DB3-FF62-4681-AF6F-1B1A50A83A06}" type="presParOf" srcId="{90F97C24-DC4B-4E61-B586-0815AF7E6186}" destId="{4B62E786-6576-4B04-82B4-B9579B4EF38A}" srcOrd="3" destOrd="0" presId="urn:microsoft.com/office/officeart/2018/5/layout/IconLeafLabelList"/>
    <dgm:cxn modelId="{045021A4-2DFA-4480-804E-1FD6DEA7F531}" type="presParOf" srcId="{0D72C5A0-0167-4761-85BB-32532FE8F2BF}" destId="{5D5FD2EA-F04E-422D-8127-8202D5DA7552}" srcOrd="3" destOrd="0" presId="urn:microsoft.com/office/officeart/2018/5/layout/IconLeafLabelList"/>
    <dgm:cxn modelId="{96707A99-3D7A-4C38-9C35-5B56B1E4DC34}" type="presParOf" srcId="{0D72C5A0-0167-4761-85BB-32532FE8F2BF}" destId="{437BCBEA-4722-465F-A5EE-5F01B069F2D7}" srcOrd="4" destOrd="0" presId="urn:microsoft.com/office/officeart/2018/5/layout/IconLeafLabelList"/>
    <dgm:cxn modelId="{B9A7BF72-1124-42CF-8642-28D0047BAD4B}" type="presParOf" srcId="{437BCBEA-4722-465F-A5EE-5F01B069F2D7}" destId="{EA208073-9619-4AE8-B6AB-846BCE007A94}" srcOrd="0" destOrd="0" presId="urn:microsoft.com/office/officeart/2018/5/layout/IconLeafLabelList"/>
    <dgm:cxn modelId="{A387B31F-D3B9-4701-8DAA-04B158B47991}" type="presParOf" srcId="{437BCBEA-4722-465F-A5EE-5F01B069F2D7}" destId="{9B5AD7C8-AA28-4FE6-9D56-C12ED4A988FD}" srcOrd="1" destOrd="0" presId="urn:microsoft.com/office/officeart/2018/5/layout/IconLeafLabelList"/>
    <dgm:cxn modelId="{DBFD5A7D-5149-4B40-9470-78B90EC9E0DF}" type="presParOf" srcId="{437BCBEA-4722-465F-A5EE-5F01B069F2D7}" destId="{AAD6A9AB-E901-463B-A2DB-33A60206862D}" srcOrd="2" destOrd="0" presId="urn:microsoft.com/office/officeart/2018/5/layout/IconLeafLabelList"/>
    <dgm:cxn modelId="{44DA7D9F-C0AC-41F5-B9FA-B12490008BB6}" type="presParOf" srcId="{437BCBEA-4722-465F-A5EE-5F01B069F2D7}" destId="{A075FB9B-ED54-45E0-8E5B-0B53B41A1ACF}" srcOrd="3" destOrd="0" presId="urn:microsoft.com/office/officeart/2018/5/layout/IconLeafLabelList"/>
    <dgm:cxn modelId="{1CBAA6F2-F4B8-4100-A36E-57A058BA260E}" type="presParOf" srcId="{0D72C5A0-0167-4761-85BB-32532FE8F2BF}" destId="{FF3FBE53-6208-4F36-A4FD-712C8D0BE67E}" srcOrd="5" destOrd="0" presId="urn:microsoft.com/office/officeart/2018/5/layout/IconLeafLabelList"/>
    <dgm:cxn modelId="{A3148CB6-2F05-47C3-9EF3-EE41BD63A92C}" type="presParOf" srcId="{0D72C5A0-0167-4761-85BB-32532FE8F2BF}" destId="{690BEE9A-FE30-4A08-9893-4892B3D5520D}" srcOrd="6" destOrd="0" presId="urn:microsoft.com/office/officeart/2018/5/layout/IconLeafLabelList"/>
    <dgm:cxn modelId="{D824CB6A-DF4E-4C04-9645-151D03E90CC2}" type="presParOf" srcId="{690BEE9A-FE30-4A08-9893-4892B3D5520D}" destId="{1C5C5FB2-C59B-4A81-AFF4-0CB5A5D86832}" srcOrd="0" destOrd="0" presId="urn:microsoft.com/office/officeart/2018/5/layout/IconLeafLabelList"/>
    <dgm:cxn modelId="{03E5AF1E-CDA5-4BB9-82DE-4A7D1D8CB9BB}" type="presParOf" srcId="{690BEE9A-FE30-4A08-9893-4892B3D5520D}" destId="{28D7211D-848B-4681-ABD4-D4F1BA57E8D0}" srcOrd="1" destOrd="0" presId="urn:microsoft.com/office/officeart/2018/5/layout/IconLeafLabelList"/>
    <dgm:cxn modelId="{337F82E4-DD73-4988-90BA-C54235A97B85}" type="presParOf" srcId="{690BEE9A-FE30-4A08-9893-4892B3D5520D}" destId="{F9C40484-EC49-4EFD-B979-20FC196D4093}" srcOrd="2" destOrd="0" presId="urn:microsoft.com/office/officeart/2018/5/layout/IconLeafLabelList"/>
    <dgm:cxn modelId="{14BA7970-FA64-49D0-B086-E3D2EDD271F9}" type="presParOf" srcId="{690BEE9A-FE30-4A08-9893-4892B3D5520D}" destId="{8B083DC5-7773-4559-9806-E039C60DCA9F}" srcOrd="3" destOrd="0" presId="urn:microsoft.com/office/officeart/2018/5/layout/IconLeafLabelList"/>
    <dgm:cxn modelId="{16A63C4B-C603-476B-89D9-AFC4BF13ADCB}" type="presParOf" srcId="{0D72C5A0-0167-4761-85BB-32532FE8F2BF}" destId="{8210BA24-E04D-4827-9BA6-259F60EA36D1}" srcOrd="7" destOrd="0" presId="urn:microsoft.com/office/officeart/2018/5/layout/IconLeafLabelList"/>
    <dgm:cxn modelId="{F43BC9A4-1514-4569-A4C4-2C4E05FA6C7C}" type="presParOf" srcId="{0D72C5A0-0167-4761-85BB-32532FE8F2BF}" destId="{B1DA9E70-6BB9-40B5-8A8E-57F775004545}" srcOrd="8" destOrd="0" presId="urn:microsoft.com/office/officeart/2018/5/layout/IconLeafLabelList"/>
    <dgm:cxn modelId="{E4383B6E-21DC-4CCB-8615-2989D4065C5E}" type="presParOf" srcId="{B1DA9E70-6BB9-40B5-8A8E-57F775004545}" destId="{038DD3E3-0142-4CBC-84CC-4233B11F8574}" srcOrd="0" destOrd="0" presId="urn:microsoft.com/office/officeart/2018/5/layout/IconLeafLabelList"/>
    <dgm:cxn modelId="{957589AC-38DE-4885-B5A6-A94768054E9B}" type="presParOf" srcId="{B1DA9E70-6BB9-40B5-8A8E-57F775004545}" destId="{5B49E0A9-23F5-45AA-8A89-9C88E9CFE4A9}" srcOrd="1" destOrd="0" presId="urn:microsoft.com/office/officeart/2018/5/layout/IconLeafLabelList"/>
    <dgm:cxn modelId="{94ECB11A-5EC7-48F2-B754-A2A3788C53BF}" type="presParOf" srcId="{B1DA9E70-6BB9-40B5-8A8E-57F775004545}" destId="{6FA37A13-C5BE-4EB0-BBE9-12086ADBE5FA}" srcOrd="2" destOrd="0" presId="urn:microsoft.com/office/officeart/2018/5/layout/IconLeafLabelList"/>
    <dgm:cxn modelId="{4EB119A8-17C7-4BB9-A8B0-2F39BAC5A8F8}" type="presParOf" srcId="{B1DA9E70-6BB9-40B5-8A8E-57F775004545}" destId="{7FE39BAA-7783-487A-88E1-98AE3D8DAD1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C56136-AEFF-4A0E-BD09-1A8DD61F62E8}">
      <dsp:nvSpPr>
        <dsp:cNvPr id="0" name=""/>
        <dsp:cNvSpPr/>
      </dsp:nvSpPr>
      <dsp:spPr>
        <a:xfrm>
          <a:off x="0" y="2177"/>
          <a:ext cx="6391275" cy="11036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06EBA0-9AD3-4260-A829-0A2DA10FE1CD}">
      <dsp:nvSpPr>
        <dsp:cNvPr id="0" name=""/>
        <dsp:cNvSpPr/>
      </dsp:nvSpPr>
      <dsp:spPr>
        <a:xfrm>
          <a:off x="333853" y="250498"/>
          <a:ext cx="607006" cy="6070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1547FB-CBE3-4F83-BF05-E140DCF73080}">
      <dsp:nvSpPr>
        <dsp:cNvPr id="0" name=""/>
        <dsp:cNvSpPr/>
      </dsp:nvSpPr>
      <dsp:spPr>
        <a:xfrm>
          <a:off x="1274714" y="2177"/>
          <a:ext cx="5116560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Motivations and goals</a:t>
          </a:r>
          <a:endParaRPr lang="en-US" sz="2200" kern="1200"/>
        </a:p>
      </dsp:txBody>
      <dsp:txXfrm>
        <a:off x="1274714" y="2177"/>
        <a:ext cx="5116560" cy="1103648"/>
      </dsp:txXfrm>
    </dsp:sp>
    <dsp:sp modelId="{108678B2-8F2B-4645-A347-E4D0FEB7E672}">
      <dsp:nvSpPr>
        <dsp:cNvPr id="0" name=""/>
        <dsp:cNvSpPr/>
      </dsp:nvSpPr>
      <dsp:spPr>
        <a:xfrm>
          <a:off x="0" y="1381738"/>
          <a:ext cx="6391275" cy="11036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AEDC4-339B-4427-9262-B5496CE5EB9D}">
      <dsp:nvSpPr>
        <dsp:cNvPr id="0" name=""/>
        <dsp:cNvSpPr/>
      </dsp:nvSpPr>
      <dsp:spPr>
        <a:xfrm>
          <a:off x="333853" y="1630059"/>
          <a:ext cx="607006" cy="6070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542278-B6BB-4B08-9F90-57989E75AA83}">
      <dsp:nvSpPr>
        <dsp:cNvPr id="0" name=""/>
        <dsp:cNvSpPr/>
      </dsp:nvSpPr>
      <dsp:spPr>
        <a:xfrm>
          <a:off x="1274714" y="1381738"/>
          <a:ext cx="5116560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Models Used</a:t>
          </a:r>
          <a:endParaRPr lang="en-US" sz="2200" kern="1200"/>
        </a:p>
      </dsp:txBody>
      <dsp:txXfrm>
        <a:off x="1274714" y="1381738"/>
        <a:ext cx="5116560" cy="1103648"/>
      </dsp:txXfrm>
    </dsp:sp>
    <dsp:sp modelId="{5B0FA5FE-F51F-43B6-86BC-4CF95C51B02C}">
      <dsp:nvSpPr>
        <dsp:cNvPr id="0" name=""/>
        <dsp:cNvSpPr/>
      </dsp:nvSpPr>
      <dsp:spPr>
        <a:xfrm>
          <a:off x="0" y="2761299"/>
          <a:ext cx="6391275" cy="11036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5F3583-91F7-4069-B440-76FDDC82F3A5}">
      <dsp:nvSpPr>
        <dsp:cNvPr id="0" name=""/>
        <dsp:cNvSpPr/>
      </dsp:nvSpPr>
      <dsp:spPr>
        <a:xfrm>
          <a:off x="333853" y="3009620"/>
          <a:ext cx="607006" cy="6070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D5A19C-6C10-45C3-92AB-F79D4EF47A79}">
      <dsp:nvSpPr>
        <dsp:cNvPr id="0" name=""/>
        <dsp:cNvSpPr/>
      </dsp:nvSpPr>
      <dsp:spPr>
        <a:xfrm>
          <a:off x="1274714" y="2761299"/>
          <a:ext cx="5116560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Experiments </a:t>
          </a:r>
          <a:r>
            <a:rPr lang="en-US" sz="2200" b="0" i="0" kern="1200"/>
            <a:t>and Results</a:t>
          </a:r>
          <a:endParaRPr lang="en-US" sz="2200" kern="1200" dirty="0"/>
        </a:p>
      </dsp:txBody>
      <dsp:txXfrm>
        <a:off x="1274714" y="2761299"/>
        <a:ext cx="5116560" cy="1103648"/>
      </dsp:txXfrm>
    </dsp:sp>
    <dsp:sp modelId="{DBFE47E0-844C-4B8C-8FE5-37A94F962D6D}">
      <dsp:nvSpPr>
        <dsp:cNvPr id="0" name=""/>
        <dsp:cNvSpPr/>
      </dsp:nvSpPr>
      <dsp:spPr>
        <a:xfrm>
          <a:off x="0" y="4140860"/>
          <a:ext cx="6391275" cy="11036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1377AA-A42C-4F40-BCC7-E88F374E6DC0}">
      <dsp:nvSpPr>
        <dsp:cNvPr id="0" name=""/>
        <dsp:cNvSpPr/>
      </dsp:nvSpPr>
      <dsp:spPr>
        <a:xfrm>
          <a:off x="333853" y="4389181"/>
          <a:ext cx="607006" cy="60700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ED2B6B-54B1-4908-BDE6-0AA05D832057}">
      <dsp:nvSpPr>
        <dsp:cNvPr id="0" name=""/>
        <dsp:cNvSpPr/>
      </dsp:nvSpPr>
      <dsp:spPr>
        <a:xfrm>
          <a:off x="1274714" y="4140860"/>
          <a:ext cx="5116560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Conclusions</a:t>
          </a:r>
          <a:endParaRPr lang="en-US" sz="2200" kern="1200" dirty="0"/>
        </a:p>
      </dsp:txBody>
      <dsp:txXfrm>
        <a:off x="1274714" y="4140860"/>
        <a:ext cx="5116560" cy="11036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C913D7-1BB9-4263-84DD-F88469A76088}">
      <dsp:nvSpPr>
        <dsp:cNvPr id="0" name=""/>
        <dsp:cNvSpPr/>
      </dsp:nvSpPr>
      <dsp:spPr>
        <a:xfrm>
          <a:off x="61415" y="22860"/>
          <a:ext cx="1258021" cy="125802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3088C0-CC39-480D-8202-9CEBAA595FF9}">
      <dsp:nvSpPr>
        <dsp:cNvPr id="0" name=""/>
        <dsp:cNvSpPr/>
      </dsp:nvSpPr>
      <dsp:spPr>
        <a:xfrm>
          <a:off x="325600" y="287044"/>
          <a:ext cx="729652" cy="7296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EE618D-945D-473D-9438-29D9954F95B8}">
      <dsp:nvSpPr>
        <dsp:cNvPr id="0" name=""/>
        <dsp:cNvSpPr/>
      </dsp:nvSpPr>
      <dsp:spPr>
        <a:xfrm>
          <a:off x="1589012" y="22860"/>
          <a:ext cx="2965335" cy="1258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 Today world is very important to be able to </a:t>
          </a:r>
          <a:r>
            <a:rPr lang="en-US" sz="1600" b="1" kern="1200" dirty="0"/>
            <a:t>predict a person’s gender </a:t>
          </a:r>
        </a:p>
      </dsp:txBody>
      <dsp:txXfrm>
        <a:off x="1589012" y="22860"/>
        <a:ext cx="2965335" cy="1258021"/>
      </dsp:txXfrm>
    </dsp:sp>
    <dsp:sp modelId="{540F8310-F0AD-40DD-AB4E-7320BD810128}">
      <dsp:nvSpPr>
        <dsp:cNvPr id="0" name=""/>
        <dsp:cNvSpPr/>
      </dsp:nvSpPr>
      <dsp:spPr>
        <a:xfrm>
          <a:off x="5071035" y="22860"/>
          <a:ext cx="1258021" cy="125802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E9FC96-9BDA-4769-A585-C6BCFCC40741}">
      <dsp:nvSpPr>
        <dsp:cNvPr id="0" name=""/>
        <dsp:cNvSpPr/>
      </dsp:nvSpPr>
      <dsp:spPr>
        <a:xfrm>
          <a:off x="5335219" y="287044"/>
          <a:ext cx="729652" cy="7296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637AD4-5CEE-4835-9949-1E61A506D66C}">
      <dsp:nvSpPr>
        <dsp:cNvPr id="0" name=""/>
        <dsp:cNvSpPr/>
      </dsp:nvSpPr>
      <dsp:spPr>
        <a:xfrm>
          <a:off x="6598632" y="22860"/>
          <a:ext cx="2965335" cy="1258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It’s possible to use makeup for deceive an </a:t>
          </a:r>
          <a:r>
            <a:rPr lang="en-US" sz="1600" b="1" kern="1200"/>
            <a:t>identification system</a:t>
          </a:r>
          <a:endParaRPr lang="en-US" sz="1600" kern="1200"/>
        </a:p>
      </dsp:txBody>
      <dsp:txXfrm>
        <a:off x="6598632" y="22860"/>
        <a:ext cx="2965335" cy="1258021"/>
      </dsp:txXfrm>
    </dsp:sp>
    <dsp:sp modelId="{39C237A2-1A72-45BF-8381-BA482EE9C6E0}">
      <dsp:nvSpPr>
        <dsp:cNvPr id="0" name=""/>
        <dsp:cNvSpPr/>
      </dsp:nvSpPr>
      <dsp:spPr>
        <a:xfrm>
          <a:off x="61415" y="1805579"/>
          <a:ext cx="1258021" cy="125802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57E511-CC20-4E13-9B76-DC8A7979B745}">
      <dsp:nvSpPr>
        <dsp:cNvPr id="0" name=""/>
        <dsp:cNvSpPr/>
      </dsp:nvSpPr>
      <dsp:spPr>
        <a:xfrm>
          <a:off x="325600" y="2069764"/>
          <a:ext cx="729652" cy="7296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75DE89-3543-413F-9169-E17A082A3957}">
      <dsp:nvSpPr>
        <dsp:cNvPr id="0" name=""/>
        <dsp:cNvSpPr/>
      </dsp:nvSpPr>
      <dsp:spPr>
        <a:xfrm>
          <a:off x="1589012" y="1805579"/>
          <a:ext cx="2965335" cy="1258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Also privacy issues because storing the color image of a person is considered </a:t>
          </a:r>
          <a:r>
            <a:rPr lang="en-US" sz="1600" b="1" kern="1200"/>
            <a:t>sensible data </a:t>
          </a:r>
          <a:endParaRPr lang="en-US" sz="1600" kern="1200"/>
        </a:p>
      </dsp:txBody>
      <dsp:txXfrm>
        <a:off x="1589012" y="1805579"/>
        <a:ext cx="2965335" cy="1258021"/>
      </dsp:txXfrm>
    </dsp:sp>
    <dsp:sp modelId="{B4B4CC01-D7E9-4BA6-BF66-3B69125682B7}">
      <dsp:nvSpPr>
        <dsp:cNvPr id="0" name=""/>
        <dsp:cNvSpPr/>
      </dsp:nvSpPr>
      <dsp:spPr>
        <a:xfrm>
          <a:off x="5071035" y="1805579"/>
          <a:ext cx="1258021" cy="125802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FC60B2-B27B-418C-B1BD-34431DB47A83}">
      <dsp:nvSpPr>
        <dsp:cNvPr id="0" name=""/>
        <dsp:cNvSpPr/>
      </dsp:nvSpPr>
      <dsp:spPr>
        <a:xfrm>
          <a:off x="5335219" y="2069764"/>
          <a:ext cx="729652" cy="7296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5F0C87-C9F1-4EE5-AB13-75AB50F662BD}">
      <dsp:nvSpPr>
        <dsp:cNvPr id="0" name=""/>
        <dsp:cNvSpPr/>
      </dsp:nvSpPr>
      <dsp:spPr>
        <a:xfrm>
          <a:off x="6598632" y="1805579"/>
          <a:ext cx="2965335" cy="1258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Our</a:t>
          </a:r>
          <a:r>
            <a:rPr lang="en-US" sz="1600" b="1" kern="1200" dirty="0"/>
            <a:t> goal </a:t>
          </a:r>
          <a:r>
            <a:rPr lang="en-US" sz="1600" kern="1200" dirty="0"/>
            <a:t>is </a:t>
          </a:r>
          <a:r>
            <a:rPr lang="en-US" sz="1600" b="0" kern="1200" dirty="0"/>
            <a:t>to find an </a:t>
          </a:r>
          <a:r>
            <a:rPr lang="en-US" sz="1600" b="1" kern="1200" dirty="0"/>
            <a:t>accurate gender</a:t>
          </a:r>
          <a:r>
            <a:rPr lang="en-US" sz="1600" kern="1200" dirty="0"/>
            <a:t> prediction system which doesn’t involve storing personal data as a template i.e. face images</a:t>
          </a:r>
        </a:p>
      </dsp:txBody>
      <dsp:txXfrm>
        <a:off x="6598632" y="1805579"/>
        <a:ext cx="2965335" cy="12580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DDE12F-2BE7-4736-BD5F-4E21CE86B7E6}">
      <dsp:nvSpPr>
        <dsp:cNvPr id="0" name=""/>
        <dsp:cNvSpPr/>
      </dsp:nvSpPr>
      <dsp:spPr>
        <a:xfrm>
          <a:off x="0" y="2177"/>
          <a:ext cx="6391275" cy="110364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9D0077-312D-4457-95F7-E0241A08A20E}">
      <dsp:nvSpPr>
        <dsp:cNvPr id="0" name=""/>
        <dsp:cNvSpPr/>
      </dsp:nvSpPr>
      <dsp:spPr>
        <a:xfrm>
          <a:off x="333853" y="250498"/>
          <a:ext cx="607006" cy="6070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AD179C-637C-49C0-9789-32724CF8D2BD}">
      <dsp:nvSpPr>
        <dsp:cNvPr id="0" name=""/>
        <dsp:cNvSpPr/>
      </dsp:nvSpPr>
      <dsp:spPr>
        <a:xfrm>
          <a:off x="1274714" y="2177"/>
          <a:ext cx="5116560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To build a pose feature vector each landmark needs to be associated with a specific sector of the model</a:t>
          </a:r>
          <a:endParaRPr lang="en-US" sz="1800" kern="1200"/>
        </a:p>
      </dsp:txBody>
      <dsp:txXfrm>
        <a:off x="1274714" y="2177"/>
        <a:ext cx="5116560" cy="1103648"/>
      </dsp:txXfrm>
    </dsp:sp>
    <dsp:sp modelId="{B6C72FF1-4B82-4E71-82CC-44D634D29108}">
      <dsp:nvSpPr>
        <dsp:cNvPr id="0" name=""/>
        <dsp:cNvSpPr/>
      </dsp:nvSpPr>
      <dsp:spPr>
        <a:xfrm>
          <a:off x="0" y="1381738"/>
          <a:ext cx="6391275" cy="110364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3173FD-8B38-46FE-B0B8-F30908878321}">
      <dsp:nvSpPr>
        <dsp:cNvPr id="0" name=""/>
        <dsp:cNvSpPr/>
      </dsp:nvSpPr>
      <dsp:spPr>
        <a:xfrm>
          <a:off x="333853" y="1630059"/>
          <a:ext cx="607006" cy="6070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D5C06B-E2FC-465B-8E76-9C69A8B2FED5}">
      <dsp:nvSpPr>
        <dsp:cNvPr id="0" name=""/>
        <dsp:cNvSpPr/>
      </dsp:nvSpPr>
      <dsp:spPr>
        <a:xfrm>
          <a:off x="1274714" y="1381738"/>
          <a:ext cx="5116560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This process is carried out by first detecting the circle, the quarter and then the slice to which a specific landmark belongs to</a:t>
          </a:r>
          <a:endParaRPr lang="en-US" sz="1800" kern="1200"/>
        </a:p>
      </dsp:txBody>
      <dsp:txXfrm>
        <a:off x="1274714" y="1381738"/>
        <a:ext cx="5116560" cy="1103648"/>
      </dsp:txXfrm>
    </dsp:sp>
    <dsp:sp modelId="{761788E2-96FC-43B1-9B4F-C693E1F3AAAA}">
      <dsp:nvSpPr>
        <dsp:cNvPr id="0" name=""/>
        <dsp:cNvSpPr/>
      </dsp:nvSpPr>
      <dsp:spPr>
        <a:xfrm>
          <a:off x="0" y="2761299"/>
          <a:ext cx="6391275" cy="110364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D6648C-A7A0-4D33-81B2-C78698125AE4}">
      <dsp:nvSpPr>
        <dsp:cNvPr id="0" name=""/>
        <dsp:cNvSpPr/>
      </dsp:nvSpPr>
      <dsp:spPr>
        <a:xfrm>
          <a:off x="333853" y="3009620"/>
          <a:ext cx="607006" cy="6070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E7F1BF-E800-4498-8173-295D565AD3F4}">
      <dsp:nvSpPr>
        <dsp:cNvPr id="0" name=""/>
        <dsp:cNvSpPr/>
      </dsp:nvSpPr>
      <dsp:spPr>
        <a:xfrm>
          <a:off x="1274714" y="2761299"/>
          <a:ext cx="5116560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For this study we used </a:t>
          </a:r>
          <a:r>
            <a:rPr lang="en-GB" sz="1800" b="1" kern="1200"/>
            <a:t>4 circles 4 sectors</a:t>
          </a:r>
          <a:r>
            <a:rPr lang="en-GB" sz="1800" kern="1200"/>
            <a:t>. Giving as output a 64 dimensions vector</a:t>
          </a:r>
          <a:endParaRPr lang="en-US" sz="1800" kern="1200"/>
        </a:p>
      </dsp:txBody>
      <dsp:txXfrm>
        <a:off x="1274714" y="2761299"/>
        <a:ext cx="5116560" cy="1103648"/>
      </dsp:txXfrm>
    </dsp:sp>
    <dsp:sp modelId="{2E792C15-1CCE-435C-9921-F2A43811F35B}">
      <dsp:nvSpPr>
        <dsp:cNvPr id="0" name=""/>
        <dsp:cNvSpPr/>
      </dsp:nvSpPr>
      <dsp:spPr>
        <a:xfrm>
          <a:off x="0" y="4140860"/>
          <a:ext cx="6391275" cy="110364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3ED387-E4D6-47EF-84E7-001C2498CB3E}">
      <dsp:nvSpPr>
        <dsp:cNvPr id="0" name=""/>
        <dsp:cNvSpPr/>
      </dsp:nvSpPr>
      <dsp:spPr>
        <a:xfrm>
          <a:off x="333853" y="4389181"/>
          <a:ext cx="607006" cy="60700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35776E-552E-471F-9FC1-867D31E61B92}">
      <dsp:nvSpPr>
        <dsp:cNvPr id="0" name=""/>
        <dsp:cNvSpPr/>
      </dsp:nvSpPr>
      <dsp:spPr>
        <a:xfrm>
          <a:off x="1274714" y="4140860"/>
          <a:ext cx="5116560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The algorithm was given by the tutors</a:t>
          </a:r>
          <a:endParaRPr lang="en-US" sz="1800" kern="1200"/>
        </a:p>
      </dsp:txBody>
      <dsp:txXfrm>
        <a:off x="1274714" y="4140860"/>
        <a:ext cx="5116560" cy="11036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59DB5B-5428-45AA-937A-42B8CE2C1941}">
      <dsp:nvSpPr>
        <dsp:cNvPr id="0" name=""/>
        <dsp:cNvSpPr/>
      </dsp:nvSpPr>
      <dsp:spPr>
        <a:xfrm>
          <a:off x="332378" y="530730"/>
          <a:ext cx="1029375" cy="1029375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546B00-BDE9-487D-9567-52D414FA6E47}">
      <dsp:nvSpPr>
        <dsp:cNvPr id="0" name=""/>
        <dsp:cNvSpPr/>
      </dsp:nvSpPr>
      <dsp:spPr>
        <a:xfrm>
          <a:off x="551753" y="750105"/>
          <a:ext cx="590625" cy="5906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153CD5-65B0-40DA-B4A2-D0670CDD7EF9}">
      <dsp:nvSpPr>
        <dsp:cNvPr id="0" name=""/>
        <dsp:cNvSpPr/>
      </dsp:nvSpPr>
      <dsp:spPr>
        <a:xfrm>
          <a:off x="3316" y="1880730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/>
            <a:t>Despite the high training cost we decided to use Linear SVM because of:</a:t>
          </a:r>
          <a:endParaRPr lang="en-US" sz="1100" kern="1200"/>
        </a:p>
      </dsp:txBody>
      <dsp:txXfrm>
        <a:off x="3316" y="1880730"/>
        <a:ext cx="1687500" cy="675000"/>
      </dsp:txXfrm>
    </dsp:sp>
    <dsp:sp modelId="{0558D1FE-97BE-4BB8-990D-336A9B1A9D4D}">
      <dsp:nvSpPr>
        <dsp:cNvPr id="0" name=""/>
        <dsp:cNvSpPr/>
      </dsp:nvSpPr>
      <dsp:spPr>
        <a:xfrm>
          <a:off x="2315191" y="530730"/>
          <a:ext cx="1029375" cy="1029375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5DC5D9-06B0-4256-A0FD-BE81820BBC29}">
      <dsp:nvSpPr>
        <dsp:cNvPr id="0" name=""/>
        <dsp:cNvSpPr/>
      </dsp:nvSpPr>
      <dsp:spPr>
        <a:xfrm>
          <a:off x="2534566" y="750105"/>
          <a:ext cx="590625" cy="5906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62E786-6576-4B04-82B4-B9579B4EF38A}">
      <dsp:nvSpPr>
        <dsp:cNvPr id="0" name=""/>
        <dsp:cNvSpPr/>
      </dsp:nvSpPr>
      <dsp:spPr>
        <a:xfrm>
          <a:off x="1986128" y="1880730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/>
            <a:t>Model simplicity </a:t>
          </a:r>
          <a:endParaRPr lang="en-US" sz="1100" kern="1200"/>
        </a:p>
      </dsp:txBody>
      <dsp:txXfrm>
        <a:off x="1986128" y="1880730"/>
        <a:ext cx="1687500" cy="675000"/>
      </dsp:txXfrm>
    </dsp:sp>
    <dsp:sp modelId="{EA208073-9619-4AE8-B6AB-846BCE007A94}">
      <dsp:nvSpPr>
        <dsp:cNvPr id="0" name=""/>
        <dsp:cNvSpPr/>
      </dsp:nvSpPr>
      <dsp:spPr>
        <a:xfrm>
          <a:off x="4298004" y="530730"/>
          <a:ext cx="1029375" cy="1029375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5AD7C8-AA28-4FE6-9D56-C12ED4A988FD}">
      <dsp:nvSpPr>
        <dsp:cNvPr id="0" name=""/>
        <dsp:cNvSpPr/>
      </dsp:nvSpPr>
      <dsp:spPr>
        <a:xfrm>
          <a:off x="4517379" y="750105"/>
          <a:ext cx="590625" cy="5906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75FB9B-ED54-45E0-8E5B-0B53B41A1ACF}">
      <dsp:nvSpPr>
        <dsp:cNvPr id="0" name=""/>
        <dsp:cNvSpPr/>
      </dsp:nvSpPr>
      <dsp:spPr>
        <a:xfrm>
          <a:off x="3968941" y="1880730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/>
            <a:t>Good classification generalization for binary problems</a:t>
          </a:r>
          <a:endParaRPr lang="en-US" sz="1100" kern="1200"/>
        </a:p>
      </dsp:txBody>
      <dsp:txXfrm>
        <a:off x="3968941" y="1880730"/>
        <a:ext cx="1687500" cy="675000"/>
      </dsp:txXfrm>
    </dsp:sp>
    <dsp:sp modelId="{1C5C5FB2-C59B-4A81-AFF4-0CB5A5D86832}">
      <dsp:nvSpPr>
        <dsp:cNvPr id="0" name=""/>
        <dsp:cNvSpPr/>
      </dsp:nvSpPr>
      <dsp:spPr>
        <a:xfrm>
          <a:off x="6280816" y="530730"/>
          <a:ext cx="1029375" cy="1029375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D7211D-848B-4681-ABD4-D4F1BA57E8D0}">
      <dsp:nvSpPr>
        <dsp:cNvPr id="0" name=""/>
        <dsp:cNvSpPr/>
      </dsp:nvSpPr>
      <dsp:spPr>
        <a:xfrm>
          <a:off x="6500191" y="750105"/>
          <a:ext cx="590625" cy="59062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083DC5-7773-4559-9806-E039C60DCA9F}">
      <dsp:nvSpPr>
        <dsp:cNvPr id="0" name=""/>
        <dsp:cNvSpPr/>
      </dsp:nvSpPr>
      <dsp:spPr>
        <a:xfrm>
          <a:off x="5951754" y="1880730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/>
            <a:t>Training efficiency</a:t>
          </a:r>
          <a:endParaRPr lang="en-US" sz="1100" kern="1200"/>
        </a:p>
      </dsp:txBody>
      <dsp:txXfrm>
        <a:off x="5951754" y="1880730"/>
        <a:ext cx="1687500" cy="675000"/>
      </dsp:txXfrm>
    </dsp:sp>
    <dsp:sp modelId="{038DD3E3-0142-4CBC-84CC-4233B11F8574}">
      <dsp:nvSpPr>
        <dsp:cNvPr id="0" name=""/>
        <dsp:cNvSpPr/>
      </dsp:nvSpPr>
      <dsp:spPr>
        <a:xfrm>
          <a:off x="8263629" y="530730"/>
          <a:ext cx="1029375" cy="1029375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49E0A9-23F5-45AA-8A89-9C88E9CFE4A9}">
      <dsp:nvSpPr>
        <dsp:cNvPr id="0" name=""/>
        <dsp:cNvSpPr/>
      </dsp:nvSpPr>
      <dsp:spPr>
        <a:xfrm>
          <a:off x="8483004" y="750105"/>
          <a:ext cx="590625" cy="59062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E39BAA-7783-487A-88E1-98AE3D8DAD1D}">
      <dsp:nvSpPr>
        <dsp:cNvPr id="0" name=""/>
        <dsp:cNvSpPr/>
      </dsp:nvSpPr>
      <dsp:spPr>
        <a:xfrm>
          <a:off x="7934566" y="1880730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/>
            <a:t>Being less prone to overfitting new data</a:t>
          </a:r>
          <a:endParaRPr lang="en-US" sz="1100" kern="1200"/>
        </a:p>
      </dsp:txBody>
      <dsp:txXfrm>
        <a:off x="7934566" y="1880730"/>
        <a:ext cx="1687500" cy="67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4A047D-90A3-4C7D-AEEE-128455C77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20D1ED3-3D5F-4D22-BDDE-2A5AE1BDEF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496B3D0-6F27-4E9A-8B86-DA55E16CE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29/05/2020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15DC37-17BC-4E6A-824F-82841F75F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085059-151A-4FF4-8748-4F7C0C6E7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6976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A5D491-FF2D-45F9-AE14-AB5DB0521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E774F48-7E6C-4128-853E-68A193D632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EDC51-7854-4764-93E7-2F9CECF87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29/05/2020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A441641-9101-4AF9-9778-B17C3FDB9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B62C5C5-FD85-4CC3-8CAE-E8F027D15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4458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A6AAE475-AA5C-45B2-92E5-C44095DDEF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4D28CC9-1C69-4F4A-93A6-FCD7A06D8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B6AE624-0B4E-485E-AB61-F9971F86D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29/05/2020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7F8854A-3D73-4DB4-BF33-A8067E423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F34D68C-DF04-4A3A-95DC-F53332086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20117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AB347BDA-2E70-4DF2-B5E1-2F19BFCCFC6D}" type="datetimeFigureOut">
              <a:rPr lang="it-IT" smtClean="0"/>
              <a:t>29/05/2020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it-IT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80936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29/05/2020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6387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29/05/2020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9317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29/05/2020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62068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29/05/2020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62735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29/05/2020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78758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29/05/2020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76707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29/05/2020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0532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394F80-8BCC-48A9-9584-7C9386D11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CBC24A9-30FB-45B3-ABC4-FA539D2F0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52D2B9A-6E2F-4851-B2C2-467A01CA5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29/05/2020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44C59AC-BE2F-4382-8245-1F5C7767B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939132B-B461-4E15-8769-529121B3A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90190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29/05/2020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91649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29/05/2020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4912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29/05/2020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59582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29/05/2020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91077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29/05/2020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95296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29/05/2020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5945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29/05/2020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91671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29/05/2020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18898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29/05/2020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207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19C4B9-5E15-4DE4-BF0A-4AB622F2F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AAEABEA-AE3A-4BE3-9A42-E70C8D49F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EA38C98-79D7-4BAE-BF08-5CA9C068F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29/05/2020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8E11DA5-B80F-45A3-A5A8-5947FC0A2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C30B6B3-6C92-4165-B82F-832A5EDD9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949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BD1667-C60B-4809-A092-D055021FE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9F589D3-6412-4D70-A10C-46E0C286D8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3AFCFBF-ECBB-4811-9556-A1A02BB288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DEA868D-D2C0-45FB-81EA-1D3090F58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29/05/2020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8CB4110-DACF-400A-8955-378CB52B5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41D05B8-BEB7-450A-A009-CB1D24493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6046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737793-6E57-48D1-812A-1C54AB8CC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ACD50B8-DA98-4CDD-9C13-48B1FCDA7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4876828-CE47-4C29-9597-1754714725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EFF45C7-CBBB-4DF4-897B-ADA0BBDE03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B60ABF1-800A-4838-84B6-15A1566F4B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FA85193-D8DB-46CD-8568-B92A513E4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29/05/2020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A72B993-3E24-4314-B1A2-5EF7D0582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F677CEF-311D-4026-B7C0-7B954E35E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6776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2D01A5-31C2-47C9-A2B7-319123304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32E1FED-630F-4A5C-959D-101DDF4BB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29/05/2020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D092B15-809E-4C2F-8648-CD61F39A2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256284-E7E4-4F9E-B814-0CD2A2736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6039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8E40C3A-943E-48A1-A5C8-6B97C262A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29/05/2020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6FAEC70-5CEF-4EB3-BF01-9D1820FF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8A9286-C825-4409-8508-7B476AB35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8110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7FF432-5CDB-4151-8C33-7E96A57FD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CFF957-C7CA-42A8-B3F4-23D7851B5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F0C332F-87F6-49E6-BFB2-946C5A14AE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529A25E-CD9B-4347-A0C6-3830DB1DF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29/05/2020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BDC3C4B-0EBD-4F59-AA1F-8BE41DA5C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246CA45-36D1-4B92-85B6-0560D789E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9345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EADD1D-736C-470F-A873-260299903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174C4BA-2824-4021-A452-BA248AE4D5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06E3F4C-7D29-40BC-B95D-FB2F716BF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6EB7FFA-E8BF-4981-B122-0DC48B8C1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7BDA-2E70-4DF2-B5E1-2F19BFCCFC6D}" type="datetimeFigureOut">
              <a:rPr lang="it-IT" smtClean="0"/>
              <a:t>29/05/2020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59D5057-1F71-4C41-8F10-3C647C7E1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FAFFC44-FFED-42C4-9E74-559172A66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9527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B8937FC-EDD5-44C1-8D2F-8F42FB6DB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D32CF49-7E8D-4D48-8407-0B700182C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FF66E38-F221-4D85-B41E-CD3D22F0EC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47BDA-2E70-4DF2-B5E1-2F19BFCCFC6D}" type="datetimeFigureOut">
              <a:rPr lang="it-IT" smtClean="0"/>
              <a:t>29/05/2020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83243BC-03B6-4124-AF5C-1FC47CAE19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BB9179F-59F3-4EB6-8D68-5C1B53019E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5039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AB347BDA-2E70-4DF2-B5E1-2F19BFCCFC6D}" type="datetimeFigureOut">
              <a:rPr lang="it-IT" smtClean="0"/>
              <a:t>29/05/2020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it-IT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BFA2C9CE-7586-431A-A2C3-F706AA369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0168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4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6A55A900-CF52-490C-B5B0-5EF0FB783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8371" y="183790"/>
            <a:ext cx="975259" cy="975259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5E0BDE2D-76A9-42FF-A5FC-DC5555CE3AA9}"/>
              </a:ext>
            </a:extLst>
          </p:cNvPr>
          <p:cNvSpPr/>
          <p:nvPr/>
        </p:nvSpPr>
        <p:spPr>
          <a:xfrm>
            <a:off x="946484" y="4520671"/>
            <a:ext cx="28715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/>
              <a:t>Relatori:</a:t>
            </a:r>
          </a:p>
          <a:p>
            <a:r>
              <a:rPr lang="it-IT" dirty="0"/>
              <a:t>Dott. </a:t>
            </a:r>
            <a:r>
              <a:rPr lang="it-IT" dirty="0" err="1"/>
              <a:t>ssa</a:t>
            </a:r>
            <a:r>
              <a:rPr lang="it-IT" dirty="0"/>
              <a:t> Carmen Bisogni</a:t>
            </a:r>
          </a:p>
          <a:p>
            <a:r>
              <a:rPr lang="it-IT" dirty="0"/>
              <a:t>Dott. </a:t>
            </a:r>
            <a:r>
              <a:rPr lang="it-IT" dirty="0" err="1"/>
              <a:t>ssa</a:t>
            </a:r>
            <a:r>
              <a:rPr lang="it-IT" dirty="0"/>
              <a:t> Paola Barra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9DC68132-D7D4-4CEF-8D0F-E721431AD2B7}"/>
              </a:ext>
            </a:extLst>
          </p:cNvPr>
          <p:cNvSpPr/>
          <p:nvPr/>
        </p:nvSpPr>
        <p:spPr>
          <a:xfrm>
            <a:off x="8373979" y="4505750"/>
            <a:ext cx="28715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/>
              <a:t>Studente:</a:t>
            </a:r>
          </a:p>
          <a:p>
            <a:r>
              <a:rPr lang="it-IT" dirty="0"/>
              <a:t>Russo Vincenzo</a:t>
            </a:r>
          </a:p>
          <a:p>
            <a:r>
              <a:rPr lang="it-IT" dirty="0" err="1"/>
              <a:t>Matr</a:t>
            </a:r>
            <a:r>
              <a:rPr lang="it-IT" dirty="0"/>
              <a:t>: 0522500860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439B5E6-8506-4389-8801-67E7ECF22412}"/>
              </a:ext>
            </a:extLst>
          </p:cNvPr>
          <p:cNvSpPr/>
          <p:nvPr/>
        </p:nvSpPr>
        <p:spPr>
          <a:xfrm>
            <a:off x="477982" y="2505670"/>
            <a:ext cx="112360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Gender Classification using a Spider Web Method</a:t>
            </a:r>
            <a:endParaRPr lang="it-IT" sz="2800" b="1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9B75F10-C1E5-4D9A-AAF3-D399E659B4D5}"/>
              </a:ext>
            </a:extLst>
          </p:cNvPr>
          <p:cNvSpPr/>
          <p:nvPr/>
        </p:nvSpPr>
        <p:spPr>
          <a:xfrm>
            <a:off x="4518998" y="1216258"/>
            <a:ext cx="31540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Università degli Studi di Salerno</a:t>
            </a:r>
          </a:p>
          <a:p>
            <a:pPr algn="ctr"/>
            <a:r>
              <a:rPr lang="it-IT" dirty="0"/>
              <a:t>Dipartimento di Informatica</a:t>
            </a:r>
          </a:p>
          <a:p>
            <a:pPr algn="ctr"/>
            <a:r>
              <a:rPr lang="it-IT" sz="1200" dirty="0" err="1"/>
              <a:t>a.a</a:t>
            </a:r>
            <a:r>
              <a:rPr lang="it-IT" sz="1200" dirty="0"/>
              <a:t>. 2019/2020</a:t>
            </a:r>
          </a:p>
        </p:txBody>
      </p:sp>
    </p:spTree>
    <p:extLst>
      <p:ext uri="{BB962C8B-B14F-4D97-AF65-F5344CB8AC3E}">
        <p14:creationId xmlns:p14="http://schemas.microsoft.com/office/powerpoint/2010/main" val="2752891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>
            <a:extLst>
              <a:ext uri="{FF2B5EF4-FFF2-40B4-BE49-F238E27FC236}">
                <a16:creationId xmlns:a16="http://schemas.microsoft.com/office/drawing/2014/main" id="{33164079-1B0B-47D8-8B99-363D233C96B1}"/>
              </a:ext>
            </a:extLst>
          </p:cNvPr>
          <p:cNvGrpSpPr/>
          <p:nvPr/>
        </p:nvGrpSpPr>
        <p:grpSpPr>
          <a:xfrm>
            <a:off x="1749371" y="2670407"/>
            <a:ext cx="8693257" cy="2517910"/>
            <a:chOff x="1363619" y="925582"/>
            <a:chExt cx="8693257" cy="2517910"/>
          </a:xfrm>
        </p:grpSpPr>
        <p:pic>
          <p:nvPicPr>
            <p:cNvPr id="15" name="Immagine 14" descr="Immagine che contiene persona, faccia, guardando, sedendo&#10;&#10;Descrizione generata automaticamente">
              <a:extLst>
                <a:ext uri="{FF2B5EF4-FFF2-40B4-BE49-F238E27FC236}">
                  <a16:creationId xmlns:a16="http://schemas.microsoft.com/office/drawing/2014/main" id="{B884DD32-283D-4DCC-AD5D-2A2164AD3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3105" y="925582"/>
              <a:ext cx="2391205" cy="2517058"/>
            </a:xfrm>
            <a:prstGeom prst="roundRect">
              <a:avLst>
                <a:gd name="adj" fmla="val 1858"/>
              </a:avLst>
            </a:prstGeom>
            <a:effectLst/>
          </p:spPr>
        </p:pic>
        <p:pic>
          <p:nvPicPr>
            <p:cNvPr id="6" name="Immagine 5" descr="Immagine che contiene persona, donna, abbigliamento, interni&#10;&#10;Descrizione generata automaticamente">
              <a:extLst>
                <a:ext uri="{FF2B5EF4-FFF2-40B4-BE49-F238E27FC236}">
                  <a16:creationId xmlns:a16="http://schemas.microsoft.com/office/drawing/2014/main" id="{11EA8E15-9BFA-4ECF-904B-2999E30CF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3619" y="925582"/>
              <a:ext cx="2391205" cy="2517058"/>
            </a:xfrm>
            <a:prstGeom prst="roundRect">
              <a:avLst>
                <a:gd name="adj" fmla="val 1858"/>
              </a:avLst>
            </a:prstGeom>
            <a:effectLst/>
          </p:spPr>
        </p:pic>
        <p:pic>
          <p:nvPicPr>
            <p:cNvPr id="17" name="Immagine 16" descr="Immagine che contiene persona, indossando, donna, tenendo&#10;&#10;Descrizione generata automaticamente">
              <a:extLst>
                <a:ext uri="{FF2B5EF4-FFF2-40B4-BE49-F238E27FC236}">
                  <a16:creationId xmlns:a16="http://schemas.microsoft.com/office/drawing/2014/main" id="{F9D4D444-B7F7-4DD4-AA42-D3E204608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5671" y="926434"/>
              <a:ext cx="2391205" cy="2517058"/>
            </a:xfrm>
            <a:prstGeom prst="roundRect">
              <a:avLst>
                <a:gd name="adj" fmla="val 1858"/>
              </a:avLst>
            </a:prstGeom>
            <a:effectLst/>
          </p:spPr>
        </p:pic>
        <p:pic>
          <p:nvPicPr>
            <p:cNvPr id="19" name="Elemento grafico 18" descr="Freccia linea, diritta">
              <a:extLst>
                <a:ext uri="{FF2B5EF4-FFF2-40B4-BE49-F238E27FC236}">
                  <a16:creationId xmlns:a16="http://schemas.microsoft.com/office/drawing/2014/main" id="{75D63057-ADE5-4BED-AEDE-D5D7B1CAC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3797095" y="2074367"/>
              <a:ext cx="914400" cy="914400"/>
            </a:xfrm>
            <a:prstGeom prst="rect">
              <a:avLst/>
            </a:prstGeom>
          </p:spPr>
        </p:pic>
        <p:pic>
          <p:nvPicPr>
            <p:cNvPr id="32" name="Elemento grafico 31" descr="Freccia linea, diritta">
              <a:extLst>
                <a:ext uri="{FF2B5EF4-FFF2-40B4-BE49-F238E27FC236}">
                  <a16:creationId xmlns:a16="http://schemas.microsoft.com/office/drawing/2014/main" id="{30A7AE0E-E4A3-4B75-BEA9-145E5FB3D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6887261" y="2057174"/>
              <a:ext cx="914400" cy="914400"/>
            </a:xfrm>
            <a:prstGeom prst="rect">
              <a:avLst/>
            </a:prstGeom>
          </p:spPr>
        </p:pic>
      </p:grpSp>
      <p:sp>
        <p:nvSpPr>
          <p:cNvPr id="5" name="Titolo 4">
            <a:extLst>
              <a:ext uri="{FF2B5EF4-FFF2-40B4-BE49-F238E27FC236}">
                <a16:creationId xmlns:a16="http://schemas.microsoft.com/office/drawing/2014/main" id="{3C464A4F-DAB8-4EC1-99C1-DA1BC7A84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Shaped Model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9354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569B70-FE2A-4AA9-AA1F-6054F8B04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EBEBEB"/>
                </a:solidFill>
              </a:rPr>
              <a:t>Support Vector Machine</a:t>
            </a:r>
            <a:endParaRPr lang="it-IT">
              <a:solidFill>
                <a:srgbClr val="EBEBEB"/>
              </a:solidFill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1665C13F-FA9B-4666-AE29-69A7AD1F1A2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86934" y="2925232"/>
          <a:ext cx="9625383" cy="3086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5370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99C0C71-E629-498B-BC14-5234B9B1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5400" b="0" i="0" kern="120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63" name="Group 42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BCF1B6A8-1FAD-4735-BB39-CA510C48E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529" y="1114621"/>
            <a:ext cx="4759648" cy="462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18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5B44741E-4F8A-4DC4-96E4-E4A2E555A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1FDC0C6-6677-4608-AE99-98D3C7BB1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89982C5-DDA9-41E0-8CF5-F83999C1B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6E454F1-BC7B-4FC5-901F-84095FC67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0BDA7F3-0D92-4CE5-B124-114C29D28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86F90B9-54A4-4A43-B853-11AA290E0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5E538A9-6169-4720-88AE-7AE14BE80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59E5CEE5-D27F-4281-9293-590AD4163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2FCAD798-DEC5-4392-90CE-C46AD6CE6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F72ECA3-2A46-4A5A-8330-12F7E2210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39" name="Rectangle 38">
              <a:extLst>
                <a:ext uri="{FF2B5EF4-FFF2-40B4-BE49-F238E27FC236}">
                  <a16:creationId xmlns:a16="http://schemas.microsoft.com/office/drawing/2014/main" id="{2A4A5C4D-76C1-47EA-A0B6-CF294A5F4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29BC618C-AD3C-444D-B8CB-6FB6920D48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F57942B-C952-4F45-A1BF-2D8C4CF9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0393" y="1449324"/>
            <a:ext cx="5171185" cy="41894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Experiments and Results</a:t>
            </a:r>
            <a:br>
              <a:rPr lang="en-US" sz="5400" dirty="0">
                <a:solidFill>
                  <a:schemeClr val="tx1"/>
                </a:solidFill>
              </a:rPr>
            </a:b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29C0D00-401D-42B7-94D8-008C7DAA8E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ttangolo 34" descr="Test tubes">
            <a:extLst>
              <a:ext uri="{FF2B5EF4-FFF2-40B4-BE49-F238E27FC236}">
                <a16:creationId xmlns:a16="http://schemas.microsoft.com/office/drawing/2014/main" id="{F35382D2-7572-472C-BA43-A5A80CC33313}"/>
              </a:ext>
            </a:extLst>
          </p:cNvPr>
          <p:cNvSpPr/>
          <p:nvPr/>
        </p:nvSpPr>
        <p:spPr>
          <a:xfrm>
            <a:off x="4686300" y="3291458"/>
            <a:ext cx="2819400" cy="240868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1051175"/>
              <a:satOff val="-7139"/>
              <a:lumOff val="-298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148598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53BC003-D6B7-4BF0-937D-4A015F6DE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9027"/>
            <a:ext cx="12192000" cy="6867027"/>
            <a:chOff x="0" y="-2373"/>
            <a:chExt cx="12192000" cy="686702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903268C-2C5A-4507-9244-86102327B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39F7113-C588-46FB-ADDE-55CEC5981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6481A55-E6DE-4B8B-9847-0230D12F7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52FD8DB-2F6F-462A-9BF4-1E26C9332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52543D-8290-40DE-990A-27CC1992A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ECC693B-FBF3-45DD-849C-AC1B1B290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18">
              <a:extLst>
                <a:ext uri="{FF2B5EF4-FFF2-40B4-BE49-F238E27FC236}">
                  <a16:creationId xmlns:a16="http://schemas.microsoft.com/office/drawing/2014/main" id="{56515BC8-A1CA-4EB4-81D8-6A891458F7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94608" y="402165"/>
              <a:ext cx="6574058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ED9E2ADE-2C74-4E7D-8701-6AE23ABD4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B7EBD6DC-7188-4268-9886-6535F41A6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493CCA32-0C37-4525-8FFC-D62C5EEFBE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42B16472-2309-4BF9-8199-511F60F25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3133726" cy="1020232"/>
          </a:xfrm>
        </p:spPr>
        <p:txBody>
          <a:bodyPr>
            <a:normAutofit fontScale="90000"/>
          </a:bodyPr>
          <a:lstStyle/>
          <a:p>
            <a:r>
              <a:rPr lang="it-IT" dirty="0" err="1"/>
              <a:t>Stratified</a:t>
            </a:r>
            <a:r>
              <a:rPr lang="it-IT" dirty="0"/>
              <a:t> Sampling</a:t>
            </a:r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B5DCC9E-8F41-456C-9F77-1A0E333F3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120900"/>
            <a:ext cx="3702795" cy="3898900"/>
          </a:xfrm>
        </p:spPr>
        <p:txBody>
          <a:bodyPr>
            <a:normAutofit/>
          </a:bodyPr>
          <a:lstStyle/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Stratification is the process of dividing members of the population into homogeneous subgroups before sampling. 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Segnaposto contenuto 4" descr="Immagine che contiene disegnando, orologio, remoto&#10;&#10;Descrizione generata automaticamente">
            <a:extLst>
              <a:ext uri="{FF2B5EF4-FFF2-40B4-BE49-F238E27FC236}">
                <a16:creationId xmlns:a16="http://schemas.microsoft.com/office/drawing/2014/main" id="{7EBB8082-7AC1-42C7-97C4-5B342CEC2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607" y="1570238"/>
            <a:ext cx="6391533" cy="371752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014FF2D-4863-43AA-82A7-958E9F743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67984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B425A8-8501-4BB4-A2C1-95A7213D4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3133726" cy="102023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2800" dirty="0"/>
              <a:t>Surplus  of  individuals  by  a given gender</a:t>
            </a:r>
            <a:endParaRPr lang="en-US" sz="2800" dirty="0"/>
          </a:p>
        </p:txBody>
      </p:sp>
      <p:sp>
        <p:nvSpPr>
          <p:cNvPr id="36" name="Segnaposto testo 3">
            <a:extLst>
              <a:ext uri="{FF2B5EF4-FFF2-40B4-BE49-F238E27FC236}">
                <a16:creationId xmlns:a16="http://schemas.microsoft.com/office/drawing/2014/main" id="{184E44B2-BDE8-4FBF-99DB-5BDEC4AD1B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2120900"/>
            <a:ext cx="3133726" cy="389890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5" name="Tabella 5">
            <a:extLst>
              <a:ext uri="{FF2B5EF4-FFF2-40B4-BE49-F238E27FC236}">
                <a16:creationId xmlns:a16="http://schemas.microsoft.com/office/drawing/2014/main" id="{DAFD24B2-F169-4A1E-9ECC-F46D0DD1538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291696" y="1752600"/>
          <a:ext cx="6557882" cy="335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6680">
                  <a:extLst>
                    <a:ext uri="{9D8B030D-6E8A-4147-A177-3AD203B41FA5}">
                      <a16:colId xmlns:a16="http://schemas.microsoft.com/office/drawing/2014/main" val="3402973102"/>
                    </a:ext>
                  </a:extLst>
                </a:gridCol>
                <a:gridCol w="1865630">
                  <a:extLst>
                    <a:ext uri="{9D8B030D-6E8A-4147-A177-3AD203B41FA5}">
                      <a16:colId xmlns:a16="http://schemas.microsoft.com/office/drawing/2014/main" val="2456332588"/>
                    </a:ext>
                  </a:extLst>
                </a:gridCol>
                <a:gridCol w="2045572">
                  <a:extLst>
                    <a:ext uri="{9D8B030D-6E8A-4147-A177-3AD203B41FA5}">
                      <a16:colId xmlns:a16="http://schemas.microsoft.com/office/drawing/2014/main" val="3615807267"/>
                    </a:ext>
                  </a:extLst>
                </a:gridCol>
              </a:tblGrid>
              <a:tr h="838200">
                <a:tc>
                  <a:txBody>
                    <a:bodyPr/>
                    <a:lstStyle/>
                    <a:p>
                      <a:endParaRPr lang="en-GB" sz="3300" dirty="0"/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it-IT" sz="3300" dirty="0"/>
                        <a:t>Surplus</a:t>
                      </a:r>
                      <a:endParaRPr lang="en-GB" sz="3300" dirty="0"/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it-IT" sz="3300" dirty="0"/>
                        <a:t>Gender</a:t>
                      </a:r>
                      <a:endParaRPr lang="en-GB" sz="3300" dirty="0"/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342996215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r>
                        <a:rPr lang="it-IT" sz="3300" b="1" dirty="0" err="1"/>
                        <a:t>CelebA</a:t>
                      </a:r>
                      <a:endParaRPr lang="en-GB" sz="3300" b="1" dirty="0"/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it-IT" sz="3300" dirty="0"/>
                        <a:t>30672</a:t>
                      </a:r>
                      <a:endParaRPr lang="en-GB" sz="3300" dirty="0"/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it-IT" sz="3300" dirty="0"/>
                        <a:t>F</a:t>
                      </a:r>
                      <a:endParaRPr lang="en-GB" sz="3300" dirty="0"/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3521519044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r>
                        <a:rPr lang="it-IT" sz="3300" b="1" dirty="0" err="1"/>
                        <a:t>UTKFace</a:t>
                      </a:r>
                      <a:endParaRPr lang="en-GB" sz="3300" b="1" dirty="0"/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it-IT" sz="3300" dirty="0"/>
                        <a:t>901</a:t>
                      </a:r>
                      <a:endParaRPr lang="en-GB" sz="3300" dirty="0"/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it-IT" sz="3300" dirty="0"/>
                        <a:t>M</a:t>
                      </a:r>
                      <a:endParaRPr lang="en-GB" sz="3300" dirty="0"/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1210914990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r>
                        <a:rPr lang="it-IT" sz="3300" b="1" dirty="0" err="1"/>
                        <a:t>Combined</a:t>
                      </a:r>
                      <a:endParaRPr lang="en-GB" sz="3300" b="1" dirty="0"/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it-IT" sz="3300" dirty="0"/>
                        <a:t>30878</a:t>
                      </a:r>
                      <a:endParaRPr lang="en-GB" sz="3300" dirty="0"/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it-IT" sz="3300" dirty="0"/>
                        <a:t>F</a:t>
                      </a:r>
                      <a:endParaRPr lang="en-GB" sz="3300" dirty="0"/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2792184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1936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10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2" name="Rectangle 19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A565C00-159F-4A5B-A396-F8AD8474E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UTKFace Surplus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graphicFrame>
        <p:nvGraphicFramePr>
          <p:cNvPr id="6" name="Grafico 5">
            <a:extLst>
              <a:ext uri="{FF2B5EF4-FFF2-40B4-BE49-F238E27FC236}">
                <a16:creationId xmlns:a16="http://schemas.microsoft.com/office/drawing/2014/main" id="{E3F3B1FD-28E2-454B-8A73-F8C440070B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2384698"/>
              </p:ext>
            </p:extLst>
          </p:nvPr>
        </p:nvGraphicFramePr>
        <p:xfrm>
          <a:off x="1109763" y="1114621"/>
          <a:ext cx="6443180" cy="46287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95363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A565C00-159F-4A5B-A396-F8AD8474E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CelebA Surplus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graphicFrame>
        <p:nvGraphicFramePr>
          <p:cNvPr id="6" name="Grafico 5">
            <a:extLst>
              <a:ext uri="{FF2B5EF4-FFF2-40B4-BE49-F238E27FC236}">
                <a16:creationId xmlns:a16="http://schemas.microsoft.com/office/drawing/2014/main" id="{E3F3B1FD-28E2-454B-8A73-F8C440070B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8982984"/>
              </p:ext>
            </p:extLst>
          </p:nvPr>
        </p:nvGraphicFramePr>
        <p:xfrm>
          <a:off x="1109763" y="1114621"/>
          <a:ext cx="6443180" cy="46287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88069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9B570A-9845-4FCC-A25F-EFDF5ECC8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times for the linear SVM </a:t>
            </a:r>
          </a:p>
        </p:txBody>
      </p:sp>
      <p:graphicFrame>
        <p:nvGraphicFramePr>
          <p:cNvPr id="5" name="Tabella 5">
            <a:extLst>
              <a:ext uri="{FF2B5EF4-FFF2-40B4-BE49-F238E27FC236}">
                <a16:creationId xmlns:a16="http://schemas.microsoft.com/office/drawing/2014/main" id="{01EC711B-4193-4842-8D5E-679116AA85AF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1853791" y="3429000"/>
          <a:ext cx="3417753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4305">
                  <a:extLst>
                    <a:ext uri="{9D8B030D-6E8A-4147-A177-3AD203B41FA5}">
                      <a16:colId xmlns:a16="http://schemas.microsoft.com/office/drawing/2014/main" val="2970257939"/>
                    </a:ext>
                  </a:extLst>
                </a:gridCol>
                <a:gridCol w="1993448">
                  <a:extLst>
                    <a:ext uri="{9D8B030D-6E8A-4147-A177-3AD203B41FA5}">
                      <a16:colId xmlns:a16="http://schemas.microsoft.com/office/drawing/2014/main" val="3089759832"/>
                    </a:ext>
                  </a:extLst>
                </a:gridCol>
              </a:tblGrid>
              <a:tr h="25080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Time (hours)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50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1" dirty="0" err="1"/>
                        <a:t>CelebA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4,5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559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1" dirty="0" err="1"/>
                        <a:t>UTKFace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0,15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182523"/>
                  </a:ext>
                </a:extLst>
              </a:tr>
              <a:tr h="266045">
                <a:tc>
                  <a:txBody>
                    <a:bodyPr/>
                    <a:lstStyle/>
                    <a:p>
                      <a:r>
                        <a:rPr lang="it-IT" b="1" dirty="0" err="1"/>
                        <a:t>Combined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906114"/>
                  </a:ext>
                </a:extLst>
              </a:tr>
            </a:tbl>
          </a:graphicData>
        </a:graphic>
      </p:graphicFrame>
      <p:graphicFrame>
        <p:nvGraphicFramePr>
          <p:cNvPr id="7" name="Tabella 7">
            <a:extLst>
              <a:ext uri="{FF2B5EF4-FFF2-40B4-BE49-F238E27FC236}">
                <a16:creationId xmlns:a16="http://schemas.microsoft.com/office/drawing/2014/main" id="{A3676C7F-9C2E-4495-90E7-72FDC83D03CA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631500" y="3429000"/>
          <a:ext cx="350478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4305">
                  <a:extLst>
                    <a:ext uri="{9D8B030D-6E8A-4147-A177-3AD203B41FA5}">
                      <a16:colId xmlns:a16="http://schemas.microsoft.com/office/drawing/2014/main" val="4201309408"/>
                    </a:ext>
                  </a:extLst>
                </a:gridCol>
                <a:gridCol w="2080479">
                  <a:extLst>
                    <a:ext uri="{9D8B030D-6E8A-4147-A177-3AD203B41FA5}">
                      <a16:colId xmlns:a16="http://schemas.microsoft.com/office/drawing/2014/main" val="7825273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Time (hours)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15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1" dirty="0" err="1"/>
                        <a:t>CelebA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6,5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229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1" dirty="0" err="1"/>
                        <a:t>UTKFace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0,45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736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1" dirty="0" err="1"/>
                        <a:t>Combined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519484"/>
                  </a:ext>
                </a:extLst>
              </a:tr>
            </a:tbl>
          </a:graphicData>
        </a:graphic>
      </p:graphicFrame>
      <p:sp>
        <p:nvSpPr>
          <p:cNvPr id="9" name="CasellaDiTesto 8">
            <a:extLst>
              <a:ext uri="{FF2B5EF4-FFF2-40B4-BE49-F238E27FC236}">
                <a16:creationId xmlns:a16="http://schemas.microsoft.com/office/drawing/2014/main" id="{2F75676E-76E4-4E6F-ACBD-BBDF863F5B94}"/>
              </a:ext>
            </a:extLst>
          </p:cNvPr>
          <p:cNvSpPr txBox="1"/>
          <p:nvPr/>
        </p:nvSpPr>
        <p:spPr>
          <a:xfrm>
            <a:off x="7223685" y="3059668"/>
            <a:ext cx="2320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UNBALANCED</a:t>
            </a:r>
            <a:endParaRPr lang="en-GB" b="1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0E46047-7F5D-4699-B5D5-F79F3CF61812}"/>
              </a:ext>
            </a:extLst>
          </p:cNvPr>
          <p:cNvSpPr txBox="1"/>
          <p:nvPr/>
        </p:nvSpPr>
        <p:spPr>
          <a:xfrm>
            <a:off x="2402460" y="3081168"/>
            <a:ext cx="2320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BALANCED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997174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A565C00-159F-4A5B-A396-F8AD8474E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Input size vs Training time (hours)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graphicFrame>
        <p:nvGraphicFramePr>
          <p:cNvPr id="6" name="Grafico 5">
            <a:extLst>
              <a:ext uri="{FF2B5EF4-FFF2-40B4-BE49-F238E27FC236}">
                <a16:creationId xmlns:a16="http://schemas.microsoft.com/office/drawing/2014/main" id="{E3F3B1FD-28E2-454B-8A73-F8C440070B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2984346"/>
              </p:ext>
            </p:extLst>
          </p:nvPr>
        </p:nvGraphicFramePr>
        <p:xfrm>
          <a:off x="1109763" y="1114621"/>
          <a:ext cx="6443180" cy="46287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88791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CAF1E58-D170-4EF3-8E1A-992DA3688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EACCB19-3F29-416E-BD93-24BDDE37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9C41423-F9F7-4333-A541-61582D3D2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A66DA090-6BD9-45CC-B782-02767069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9F93AF-9489-4B8A-AA6B-1B00D3CA6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5713412" y="402165"/>
            <a:ext cx="6055253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2F459F0B-865B-481D-9AC3-15C76A336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229377" y="2801721"/>
            <a:ext cx="6053670" cy="1254558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61CDB3A6-B686-4E1D-AD52-3DC038A45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A76510E-9708-4200-B1A9-8016F5D46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EBEBEB"/>
                </a:solidFill>
              </a:rPr>
              <a:t>Outline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38E400-4F30-481D-A5DC-5AA21A2CB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3542396E-A264-4B47-B808-3C5AB85C4C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9626362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96891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9B570A-9845-4FCC-A25F-EFDF5ECC8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MAE Score</a:t>
            </a:r>
            <a:endParaRPr lang="en-GB" dirty="0"/>
          </a:p>
        </p:txBody>
      </p:sp>
      <p:graphicFrame>
        <p:nvGraphicFramePr>
          <p:cNvPr id="5" name="Tabella 5">
            <a:extLst>
              <a:ext uri="{FF2B5EF4-FFF2-40B4-BE49-F238E27FC236}">
                <a16:creationId xmlns:a16="http://schemas.microsoft.com/office/drawing/2014/main" id="{01EC711B-4193-4842-8D5E-679116AA85AF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1853791" y="3429000"/>
          <a:ext cx="3417753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4305">
                  <a:extLst>
                    <a:ext uri="{9D8B030D-6E8A-4147-A177-3AD203B41FA5}">
                      <a16:colId xmlns:a16="http://schemas.microsoft.com/office/drawing/2014/main" val="2970257939"/>
                    </a:ext>
                  </a:extLst>
                </a:gridCol>
                <a:gridCol w="1993448">
                  <a:extLst>
                    <a:ext uri="{9D8B030D-6E8A-4147-A177-3AD203B41FA5}">
                      <a16:colId xmlns:a16="http://schemas.microsoft.com/office/drawing/2014/main" val="3089759832"/>
                    </a:ext>
                  </a:extLst>
                </a:gridCol>
              </a:tblGrid>
              <a:tr h="25080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MAE 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50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1" dirty="0" err="1"/>
                        <a:t>CelebA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0,29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559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1" dirty="0" err="1"/>
                        <a:t>UTKFace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0,31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182523"/>
                  </a:ext>
                </a:extLst>
              </a:tr>
              <a:tr h="266045">
                <a:tc>
                  <a:txBody>
                    <a:bodyPr/>
                    <a:lstStyle/>
                    <a:p>
                      <a:r>
                        <a:rPr lang="it-IT" b="1" dirty="0" err="1"/>
                        <a:t>Combined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0,30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906114"/>
                  </a:ext>
                </a:extLst>
              </a:tr>
            </a:tbl>
          </a:graphicData>
        </a:graphic>
      </p:graphicFrame>
      <p:graphicFrame>
        <p:nvGraphicFramePr>
          <p:cNvPr id="7" name="Tabella 7">
            <a:extLst>
              <a:ext uri="{FF2B5EF4-FFF2-40B4-BE49-F238E27FC236}">
                <a16:creationId xmlns:a16="http://schemas.microsoft.com/office/drawing/2014/main" id="{A3676C7F-9C2E-4495-90E7-72FDC83D03CA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631500" y="3429000"/>
          <a:ext cx="350478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4305">
                  <a:extLst>
                    <a:ext uri="{9D8B030D-6E8A-4147-A177-3AD203B41FA5}">
                      <a16:colId xmlns:a16="http://schemas.microsoft.com/office/drawing/2014/main" val="4201309408"/>
                    </a:ext>
                  </a:extLst>
                </a:gridCol>
                <a:gridCol w="2080479">
                  <a:extLst>
                    <a:ext uri="{9D8B030D-6E8A-4147-A177-3AD203B41FA5}">
                      <a16:colId xmlns:a16="http://schemas.microsoft.com/office/drawing/2014/main" val="7825273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MAE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15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1" dirty="0" err="1"/>
                        <a:t>CelebA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0,28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229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1" dirty="0" err="1"/>
                        <a:t>UTKFace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0,33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736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1" dirty="0" err="1"/>
                        <a:t>Combined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0,30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519484"/>
                  </a:ext>
                </a:extLst>
              </a:tr>
            </a:tbl>
          </a:graphicData>
        </a:graphic>
      </p:graphicFrame>
      <p:sp>
        <p:nvSpPr>
          <p:cNvPr id="9" name="CasellaDiTesto 8">
            <a:extLst>
              <a:ext uri="{FF2B5EF4-FFF2-40B4-BE49-F238E27FC236}">
                <a16:creationId xmlns:a16="http://schemas.microsoft.com/office/drawing/2014/main" id="{2F75676E-76E4-4E6F-ACBD-BBDF863F5B94}"/>
              </a:ext>
            </a:extLst>
          </p:cNvPr>
          <p:cNvSpPr txBox="1"/>
          <p:nvPr/>
        </p:nvSpPr>
        <p:spPr>
          <a:xfrm>
            <a:off x="7223685" y="3059668"/>
            <a:ext cx="2320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UNBALANCED</a:t>
            </a:r>
            <a:endParaRPr lang="en-GB" b="1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0E46047-7F5D-4699-B5D5-F79F3CF61812}"/>
              </a:ext>
            </a:extLst>
          </p:cNvPr>
          <p:cNvSpPr txBox="1"/>
          <p:nvPr/>
        </p:nvSpPr>
        <p:spPr>
          <a:xfrm>
            <a:off x="2402460" y="3081168"/>
            <a:ext cx="2320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BALANCED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693422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A565C00-159F-4A5B-A396-F8AD8474E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MAE Scores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graphicFrame>
        <p:nvGraphicFramePr>
          <p:cNvPr id="6" name="Grafico 5">
            <a:extLst>
              <a:ext uri="{FF2B5EF4-FFF2-40B4-BE49-F238E27FC236}">
                <a16:creationId xmlns:a16="http://schemas.microsoft.com/office/drawing/2014/main" id="{E3F3B1FD-28E2-454B-8A73-F8C440070B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5794379"/>
              </p:ext>
            </p:extLst>
          </p:nvPr>
        </p:nvGraphicFramePr>
        <p:xfrm>
          <a:off x="1109763" y="1114621"/>
          <a:ext cx="6443180" cy="46287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93318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B44741E-4F8A-4DC4-96E4-E4A2E555A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1FDC0C6-6677-4608-AE99-98D3C7BB1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89982C5-DDA9-41E0-8CF5-F83999C1B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E454F1-BC7B-4FC5-901F-84095FC67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0BDA7F3-0D92-4CE5-B124-114C29D28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86F90B9-54A4-4A43-B853-11AA290E0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E538A9-6169-4720-88AE-7AE14BE80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59E5CEE5-D27F-4281-9293-590AD4163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FCAD798-DEC5-4392-90CE-C46AD6CE6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9" name="Rectangle 18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2DCB2140-AD2B-4559-A0C4-81D5CE126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tx1"/>
                </a:solidFill>
              </a:rPr>
              <a:t>Conclusions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tangolo 16" descr="Lightbulb">
            <a:extLst>
              <a:ext uri="{FF2B5EF4-FFF2-40B4-BE49-F238E27FC236}">
                <a16:creationId xmlns:a16="http://schemas.microsoft.com/office/drawing/2014/main" id="{E1EEF3DD-37A7-43BC-812B-6B3D4A403FEF}"/>
              </a:ext>
            </a:extLst>
          </p:cNvPr>
          <p:cNvSpPr/>
          <p:nvPr/>
        </p:nvSpPr>
        <p:spPr>
          <a:xfrm>
            <a:off x="5184305" y="1067967"/>
            <a:ext cx="1823389" cy="182763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2627937"/>
              <a:satOff val="-17848"/>
              <a:lumOff val="-7451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81837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D36ADD-3BC9-4AA0-AE77-E2DB9C1A9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Conclusions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A99751C-9CAF-4730-BE91-B3DE03FE7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stratification of the datasets helped the SVM to converge earlier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As further developments we could:</a:t>
            </a:r>
          </a:p>
          <a:p>
            <a:r>
              <a:rPr lang="en-US" dirty="0"/>
              <a:t>Normalize the vector data in the range [0,1]</a:t>
            </a:r>
          </a:p>
          <a:p>
            <a:r>
              <a:rPr lang="en-US" dirty="0"/>
              <a:t>Choose a better classifier for binary classification task using sparse low dimensional vectors</a:t>
            </a:r>
          </a:p>
          <a:p>
            <a:r>
              <a:rPr lang="en-US" dirty="0"/>
              <a:t>item Tweak the linear SVM hyperparameters</a:t>
            </a:r>
          </a:p>
          <a:p>
            <a:r>
              <a:rPr lang="en-US" dirty="0"/>
              <a:t>Using a non-linear kernel for the SVM</a:t>
            </a:r>
          </a:p>
        </p:txBody>
      </p:sp>
    </p:spTree>
    <p:extLst>
      <p:ext uri="{BB962C8B-B14F-4D97-AF65-F5344CB8AC3E}">
        <p14:creationId xmlns:p14="http://schemas.microsoft.com/office/powerpoint/2010/main" val="2563126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8">
            <a:extLst>
              <a:ext uri="{FF2B5EF4-FFF2-40B4-BE49-F238E27FC236}">
                <a16:creationId xmlns:a16="http://schemas.microsoft.com/office/drawing/2014/main" id="{5B44741E-4F8A-4DC4-96E4-E4A2E555A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1FDC0C6-6677-4608-AE99-98D3C7BB1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89982C5-DDA9-41E0-8CF5-F83999C1B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6E454F1-BC7B-4FC5-901F-84095FC67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0BDA7F3-0D92-4CE5-B124-114C29D28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86F90B9-54A4-4A43-B853-11AA290E0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5E538A9-6169-4720-88AE-7AE14BE80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59E5CEE5-D27F-4281-9293-590AD4163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41" name="Rectangle 17">
            <a:extLst>
              <a:ext uri="{FF2B5EF4-FFF2-40B4-BE49-F238E27FC236}">
                <a16:creationId xmlns:a16="http://schemas.microsoft.com/office/drawing/2014/main" id="{2FCAD798-DEC5-4392-90CE-C46AD6CE6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42" name="Group 19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21" name="Rectangle 20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4" name="Rettangolo 3">
            <a:extLst>
              <a:ext uri="{FF2B5EF4-FFF2-40B4-BE49-F238E27FC236}">
                <a16:creationId xmlns:a16="http://schemas.microsoft.com/office/drawing/2014/main" id="{F1F13740-6C16-49DB-9EE9-95CDAE08D172}"/>
              </a:ext>
            </a:extLst>
          </p:cNvPr>
          <p:cNvSpPr/>
          <p:nvPr/>
        </p:nvSpPr>
        <p:spPr>
          <a:xfrm>
            <a:off x="1683171" y="1169773"/>
            <a:ext cx="8825658" cy="28701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Thanks for the attention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450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33">
            <a:extLst>
              <a:ext uri="{FF2B5EF4-FFF2-40B4-BE49-F238E27FC236}">
                <a16:creationId xmlns:a16="http://schemas.microsoft.com/office/drawing/2014/main" id="{5B44741E-4F8A-4DC4-96E4-E4A2E555A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1FDC0C6-6677-4608-AE99-98D3C7BB1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89982C5-DDA9-41E0-8CF5-F83999C1B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6E454F1-BC7B-4FC5-901F-84095FC67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BDA7F3-0D92-4CE5-B124-114C29D28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86F90B9-54A4-4A43-B853-11AA290E0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5E538A9-6169-4720-88AE-7AE14BE80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59E5CEE5-D27F-4281-9293-590AD4163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54" name="Rectangle 42">
            <a:extLst>
              <a:ext uri="{FF2B5EF4-FFF2-40B4-BE49-F238E27FC236}">
                <a16:creationId xmlns:a16="http://schemas.microsoft.com/office/drawing/2014/main" id="{2FCAD798-DEC5-4392-90CE-C46AD6CE6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55" name="Group 44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46" name="Rectangle 45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4" name="Rettangolo 3">
            <a:extLst>
              <a:ext uri="{FF2B5EF4-FFF2-40B4-BE49-F238E27FC236}">
                <a16:creationId xmlns:a16="http://schemas.microsoft.com/office/drawing/2014/main" id="{F1F13740-6C16-49DB-9EE9-95CDAE08D172}"/>
              </a:ext>
            </a:extLst>
          </p:cNvPr>
          <p:cNvSpPr/>
          <p:nvPr/>
        </p:nvSpPr>
        <p:spPr>
          <a:xfrm>
            <a:off x="4678420" y="1370143"/>
            <a:ext cx="6391270" cy="4157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6600">
                <a:latin typeface="+mj-lt"/>
                <a:ea typeface="+mj-ea"/>
                <a:cs typeface="+mj-cs"/>
              </a:rPr>
              <a:t>Motivations and goals</a:t>
            </a:r>
          </a:p>
        </p:txBody>
      </p:sp>
      <p:cxnSp>
        <p:nvCxnSpPr>
          <p:cNvPr id="57" name="Straight Connector 48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ttangolo 47" descr="Bullseye">
            <a:extLst>
              <a:ext uri="{FF2B5EF4-FFF2-40B4-BE49-F238E27FC236}">
                <a16:creationId xmlns:a16="http://schemas.microsoft.com/office/drawing/2014/main" id="{57F51E3E-EFE0-4E3C-B22C-CD19802B0E51}"/>
              </a:ext>
            </a:extLst>
          </p:cNvPr>
          <p:cNvSpPr/>
          <p:nvPr/>
        </p:nvSpPr>
        <p:spPr>
          <a:xfrm>
            <a:off x="1698578" y="2267766"/>
            <a:ext cx="2576875" cy="23622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19050" cap="rnd" cmpd="sng" algn="ctr">
            <a:noFill/>
            <a:prstDash val="solid"/>
          </a:ln>
          <a:effectLst/>
        </p:spPr>
      </p:sp>
    </p:spTree>
    <p:extLst>
      <p:ext uri="{BB962C8B-B14F-4D97-AF65-F5344CB8AC3E}">
        <p14:creationId xmlns:p14="http://schemas.microsoft.com/office/powerpoint/2010/main" val="2370794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76510E-9708-4200-B1A9-8016F5D46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Motivations and goals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57A2E150-9936-4072-98EB-A9E0099D7F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1462275"/>
              </p:ext>
            </p:extLst>
          </p:nvPr>
        </p:nvGraphicFramePr>
        <p:xfrm>
          <a:off x="1286934" y="2925232"/>
          <a:ext cx="9625383" cy="3086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0966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622F691-7E68-4AA5-BBF4-275653B98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FDB432D-0416-4E52-BDE8-9416159AF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50E8490-F5B7-4F0A-AB54-8C36EC796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6CEF36F-DD08-4A0E-997E-E03683921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2B7642F-C92E-4201-9030-5D7006C57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784B40C-F09A-4D1C-B0DE-9958878731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0E8B78D-9950-4316-A9CF-E6E5D2CC8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E453D5D3-2C2C-42B0-BEA5-B81CBA62E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8B072D99-315F-4D5C-8F95-7855C1245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Freeform 18">
            <a:extLst>
              <a:ext uri="{FF2B5EF4-FFF2-40B4-BE49-F238E27FC236}">
                <a16:creationId xmlns:a16="http://schemas.microsoft.com/office/drawing/2014/main" id="{4087D2E3-878F-421A-96E0-809FEE572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800000">
            <a:off x="457200" y="794"/>
            <a:ext cx="11277600" cy="4395812"/>
          </a:xfrm>
          <a:custGeom>
            <a:avLst/>
            <a:gdLst>
              <a:gd name="connsiteX0" fmla="*/ 11277600 w 11277600"/>
              <a:gd name="connsiteY0" fmla="*/ 4395812 h 4395812"/>
              <a:gd name="connsiteX1" fmla="*/ 0 w 11277600"/>
              <a:gd name="connsiteY1" fmla="*/ 4395812 h 4395812"/>
              <a:gd name="connsiteX2" fmla="*/ 0 w 11277600"/>
              <a:gd name="connsiteY2" fmla="*/ 0 h 4395812"/>
              <a:gd name="connsiteX3" fmla="*/ 66675 w 11277600"/>
              <a:gd name="connsiteY3" fmla="*/ 9525 h 4395812"/>
              <a:gd name="connsiteX4" fmla="*/ 261938 w 11277600"/>
              <a:gd name="connsiteY4" fmla="*/ 36513 h 4395812"/>
              <a:gd name="connsiteX5" fmla="*/ 403225 w 11277600"/>
              <a:gd name="connsiteY5" fmla="*/ 55563 h 4395812"/>
              <a:gd name="connsiteX6" fmla="*/ 573088 w 11277600"/>
              <a:gd name="connsiteY6" fmla="*/ 76200 h 4395812"/>
              <a:gd name="connsiteX7" fmla="*/ 773112 w 11277600"/>
              <a:gd name="connsiteY7" fmla="*/ 100013 h 4395812"/>
              <a:gd name="connsiteX8" fmla="*/ 995362 w 11277600"/>
              <a:gd name="connsiteY8" fmla="*/ 125413 h 4395812"/>
              <a:gd name="connsiteX9" fmla="*/ 1246188 w 11277600"/>
              <a:gd name="connsiteY9" fmla="*/ 152400 h 4395812"/>
              <a:gd name="connsiteX10" fmla="*/ 1519238 w 11277600"/>
              <a:gd name="connsiteY10" fmla="*/ 180975 h 4395812"/>
              <a:gd name="connsiteX11" fmla="*/ 1816100 w 11277600"/>
              <a:gd name="connsiteY11" fmla="*/ 209550 h 4395812"/>
              <a:gd name="connsiteX12" fmla="*/ 2132012 w 11277600"/>
              <a:gd name="connsiteY12" fmla="*/ 238125 h 4395812"/>
              <a:gd name="connsiteX13" fmla="*/ 2471738 w 11277600"/>
              <a:gd name="connsiteY13" fmla="*/ 265113 h 4395812"/>
              <a:gd name="connsiteX14" fmla="*/ 2828925 w 11277600"/>
              <a:gd name="connsiteY14" fmla="*/ 290513 h 4395812"/>
              <a:gd name="connsiteX15" fmla="*/ 3205162 w 11277600"/>
              <a:gd name="connsiteY15" fmla="*/ 314325 h 4395812"/>
              <a:gd name="connsiteX16" fmla="*/ 3597275 w 11277600"/>
              <a:gd name="connsiteY16" fmla="*/ 336550 h 4395812"/>
              <a:gd name="connsiteX17" fmla="*/ 4006850 w 11277600"/>
              <a:gd name="connsiteY17" fmla="*/ 357188 h 4395812"/>
              <a:gd name="connsiteX18" fmla="*/ 4216400 w 11277600"/>
              <a:gd name="connsiteY18" fmla="*/ 365125 h 4395812"/>
              <a:gd name="connsiteX19" fmla="*/ 4430713 w 11277600"/>
              <a:gd name="connsiteY19" fmla="*/ 373063 h 4395812"/>
              <a:gd name="connsiteX20" fmla="*/ 4648200 w 11277600"/>
              <a:gd name="connsiteY20" fmla="*/ 381000 h 4395812"/>
              <a:gd name="connsiteX21" fmla="*/ 4867275 w 11277600"/>
              <a:gd name="connsiteY21" fmla="*/ 385763 h 4395812"/>
              <a:gd name="connsiteX22" fmla="*/ 5091113 w 11277600"/>
              <a:gd name="connsiteY22" fmla="*/ 390525 h 4395812"/>
              <a:gd name="connsiteX23" fmla="*/ 5316538 w 11277600"/>
              <a:gd name="connsiteY23" fmla="*/ 395288 h 4395812"/>
              <a:gd name="connsiteX24" fmla="*/ 5546725 w 11277600"/>
              <a:gd name="connsiteY24" fmla="*/ 398463 h 4395812"/>
              <a:gd name="connsiteX25" fmla="*/ 5778500 w 11277600"/>
              <a:gd name="connsiteY25" fmla="*/ 398463 h 4395812"/>
              <a:gd name="connsiteX26" fmla="*/ 6013450 w 11277600"/>
              <a:gd name="connsiteY26" fmla="*/ 400050 h 4395812"/>
              <a:gd name="connsiteX27" fmla="*/ 6249988 w 11277600"/>
              <a:gd name="connsiteY27" fmla="*/ 398463 h 4395812"/>
              <a:gd name="connsiteX28" fmla="*/ 6489700 w 11277600"/>
              <a:gd name="connsiteY28" fmla="*/ 395288 h 4395812"/>
              <a:gd name="connsiteX29" fmla="*/ 6731000 w 11277600"/>
              <a:gd name="connsiteY29" fmla="*/ 392113 h 4395812"/>
              <a:gd name="connsiteX30" fmla="*/ 6973888 w 11277600"/>
              <a:gd name="connsiteY30" fmla="*/ 385763 h 4395812"/>
              <a:gd name="connsiteX31" fmla="*/ 7219950 w 11277600"/>
              <a:gd name="connsiteY31" fmla="*/ 379413 h 4395812"/>
              <a:gd name="connsiteX32" fmla="*/ 7466013 w 11277600"/>
              <a:gd name="connsiteY32" fmla="*/ 371475 h 4395812"/>
              <a:gd name="connsiteX33" fmla="*/ 7713662 w 11277600"/>
              <a:gd name="connsiteY33" fmla="*/ 360363 h 4395812"/>
              <a:gd name="connsiteX34" fmla="*/ 7964487 w 11277600"/>
              <a:gd name="connsiteY34" fmla="*/ 347663 h 4395812"/>
              <a:gd name="connsiteX35" fmla="*/ 8215312 w 11277600"/>
              <a:gd name="connsiteY35" fmla="*/ 334963 h 4395812"/>
              <a:gd name="connsiteX36" fmla="*/ 8467725 w 11277600"/>
              <a:gd name="connsiteY36" fmla="*/ 319088 h 4395812"/>
              <a:gd name="connsiteX37" fmla="*/ 8721725 w 11277600"/>
              <a:gd name="connsiteY37" fmla="*/ 300038 h 4395812"/>
              <a:gd name="connsiteX38" fmla="*/ 8974138 w 11277600"/>
              <a:gd name="connsiteY38" fmla="*/ 280988 h 4395812"/>
              <a:gd name="connsiteX39" fmla="*/ 9229725 w 11277600"/>
              <a:gd name="connsiteY39" fmla="*/ 258763 h 4395812"/>
              <a:gd name="connsiteX40" fmla="*/ 9486900 w 11277600"/>
              <a:gd name="connsiteY40" fmla="*/ 234950 h 4395812"/>
              <a:gd name="connsiteX41" fmla="*/ 9740900 w 11277600"/>
              <a:gd name="connsiteY41" fmla="*/ 209550 h 4395812"/>
              <a:gd name="connsiteX42" fmla="*/ 9998075 w 11277600"/>
              <a:gd name="connsiteY42" fmla="*/ 179388 h 4395812"/>
              <a:gd name="connsiteX43" fmla="*/ 10253662 w 11277600"/>
              <a:gd name="connsiteY43" fmla="*/ 147638 h 4395812"/>
              <a:gd name="connsiteX44" fmla="*/ 10510838 w 11277600"/>
              <a:gd name="connsiteY44" fmla="*/ 115888 h 4395812"/>
              <a:gd name="connsiteX45" fmla="*/ 10766425 w 11277600"/>
              <a:gd name="connsiteY45" fmla="*/ 79375 h 4395812"/>
              <a:gd name="connsiteX46" fmla="*/ 11022012 w 11277600"/>
              <a:gd name="connsiteY46" fmla="*/ 41275 h 4395812"/>
              <a:gd name="connsiteX47" fmla="*/ 11277600 w 11277600"/>
              <a:gd name="connsiteY47" fmla="*/ 1588 h 439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277600" h="4395812">
                <a:moveTo>
                  <a:pt x="11277600" y="4395812"/>
                </a:moveTo>
                <a:lnTo>
                  <a:pt x="0" y="4395812"/>
                </a:lnTo>
                <a:lnTo>
                  <a:pt x="0" y="0"/>
                </a:lnTo>
                <a:lnTo>
                  <a:pt x="66675" y="9525"/>
                </a:lnTo>
                <a:lnTo>
                  <a:pt x="261938" y="36513"/>
                </a:lnTo>
                <a:lnTo>
                  <a:pt x="403225" y="55563"/>
                </a:lnTo>
                <a:lnTo>
                  <a:pt x="573088" y="76200"/>
                </a:lnTo>
                <a:lnTo>
                  <a:pt x="773112" y="100013"/>
                </a:lnTo>
                <a:lnTo>
                  <a:pt x="995362" y="125413"/>
                </a:lnTo>
                <a:lnTo>
                  <a:pt x="1246188" y="152400"/>
                </a:lnTo>
                <a:lnTo>
                  <a:pt x="1519238" y="180975"/>
                </a:lnTo>
                <a:lnTo>
                  <a:pt x="1816100" y="209550"/>
                </a:lnTo>
                <a:lnTo>
                  <a:pt x="2132012" y="238125"/>
                </a:lnTo>
                <a:lnTo>
                  <a:pt x="2471738" y="265113"/>
                </a:lnTo>
                <a:lnTo>
                  <a:pt x="2828925" y="290513"/>
                </a:lnTo>
                <a:lnTo>
                  <a:pt x="3205162" y="314325"/>
                </a:lnTo>
                <a:lnTo>
                  <a:pt x="3597275" y="336550"/>
                </a:lnTo>
                <a:lnTo>
                  <a:pt x="4006850" y="357188"/>
                </a:lnTo>
                <a:lnTo>
                  <a:pt x="4216400" y="365125"/>
                </a:lnTo>
                <a:lnTo>
                  <a:pt x="4430713" y="373063"/>
                </a:lnTo>
                <a:lnTo>
                  <a:pt x="4648200" y="381000"/>
                </a:lnTo>
                <a:lnTo>
                  <a:pt x="4867275" y="385763"/>
                </a:lnTo>
                <a:lnTo>
                  <a:pt x="5091113" y="390525"/>
                </a:lnTo>
                <a:lnTo>
                  <a:pt x="5316538" y="395288"/>
                </a:lnTo>
                <a:lnTo>
                  <a:pt x="5546725" y="398463"/>
                </a:lnTo>
                <a:lnTo>
                  <a:pt x="5778500" y="398463"/>
                </a:lnTo>
                <a:lnTo>
                  <a:pt x="6013450" y="400050"/>
                </a:lnTo>
                <a:lnTo>
                  <a:pt x="6249988" y="398463"/>
                </a:lnTo>
                <a:lnTo>
                  <a:pt x="6489700" y="395288"/>
                </a:lnTo>
                <a:lnTo>
                  <a:pt x="6731000" y="392113"/>
                </a:lnTo>
                <a:lnTo>
                  <a:pt x="6973888" y="385763"/>
                </a:lnTo>
                <a:lnTo>
                  <a:pt x="7219950" y="379413"/>
                </a:lnTo>
                <a:lnTo>
                  <a:pt x="7466013" y="371475"/>
                </a:lnTo>
                <a:lnTo>
                  <a:pt x="7713662" y="360363"/>
                </a:lnTo>
                <a:lnTo>
                  <a:pt x="7964487" y="347663"/>
                </a:lnTo>
                <a:lnTo>
                  <a:pt x="8215312" y="334963"/>
                </a:lnTo>
                <a:lnTo>
                  <a:pt x="8467725" y="319088"/>
                </a:lnTo>
                <a:lnTo>
                  <a:pt x="8721725" y="300038"/>
                </a:lnTo>
                <a:lnTo>
                  <a:pt x="8974138" y="280988"/>
                </a:lnTo>
                <a:lnTo>
                  <a:pt x="9229725" y="258763"/>
                </a:lnTo>
                <a:lnTo>
                  <a:pt x="9486900" y="234950"/>
                </a:lnTo>
                <a:lnTo>
                  <a:pt x="9740900" y="209550"/>
                </a:lnTo>
                <a:lnTo>
                  <a:pt x="9998075" y="179388"/>
                </a:lnTo>
                <a:lnTo>
                  <a:pt x="10253662" y="147638"/>
                </a:lnTo>
                <a:lnTo>
                  <a:pt x="10510838" y="115888"/>
                </a:lnTo>
                <a:lnTo>
                  <a:pt x="10766425" y="79375"/>
                </a:lnTo>
                <a:lnTo>
                  <a:pt x="11022012" y="41275"/>
                </a:lnTo>
                <a:lnTo>
                  <a:pt x="11277600" y="15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125114-59CF-4132-8416-CDEB70417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 5">
            <a:extLst>
              <a:ext uri="{FF2B5EF4-FFF2-40B4-BE49-F238E27FC236}">
                <a16:creationId xmlns:a16="http://schemas.microsoft.com/office/drawing/2014/main" id="{19314B1E-EAFB-4DD0-9441-92D80419B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3767" y="3979830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5268971-0EA6-4AF0-B888-8504C482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76" y="4174067"/>
            <a:ext cx="10893094" cy="14814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/>
              <a:t>Gender Classification</a:t>
            </a:r>
          </a:p>
        </p:txBody>
      </p:sp>
      <p:pic>
        <p:nvPicPr>
          <p:cNvPr id="15" name="Immagine 14" descr="Immagine che contiene persona, faccia, guardando, sedendo&#10;&#10;Descrizione generata automaticamente">
            <a:extLst>
              <a:ext uri="{FF2B5EF4-FFF2-40B4-BE49-F238E27FC236}">
                <a16:creationId xmlns:a16="http://schemas.microsoft.com/office/drawing/2014/main" id="{B884DD32-283D-4DCC-AD5D-2A2164AD3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105" y="925582"/>
            <a:ext cx="2391205" cy="2517058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6" name="Immagine 5" descr="Immagine che contiene persona, donna, abbigliamento, interni&#10;&#10;Descrizione generata automaticamente">
            <a:extLst>
              <a:ext uri="{FF2B5EF4-FFF2-40B4-BE49-F238E27FC236}">
                <a16:creationId xmlns:a16="http://schemas.microsoft.com/office/drawing/2014/main" id="{11EA8E15-9BFA-4ECF-904B-2999E30CF3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619" y="925582"/>
            <a:ext cx="2391205" cy="2517058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17" name="Immagine 16" descr="Immagine che contiene persona, indossando, donna, tenendo&#10;&#10;Descrizione generata automaticamente">
            <a:extLst>
              <a:ext uri="{FF2B5EF4-FFF2-40B4-BE49-F238E27FC236}">
                <a16:creationId xmlns:a16="http://schemas.microsoft.com/office/drawing/2014/main" id="{F9D4D444-B7F7-4DD4-AA42-D3E204608F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671" y="926434"/>
            <a:ext cx="2391205" cy="2517058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19" name="Elemento grafico 18" descr="Freccia linea, diritta">
            <a:extLst>
              <a:ext uri="{FF2B5EF4-FFF2-40B4-BE49-F238E27FC236}">
                <a16:creationId xmlns:a16="http://schemas.microsoft.com/office/drawing/2014/main" id="{75D63057-ADE5-4BED-AEDE-D5D7B1CAC4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3797095" y="2074367"/>
            <a:ext cx="914400" cy="914400"/>
          </a:xfrm>
          <a:prstGeom prst="rect">
            <a:avLst/>
          </a:prstGeom>
        </p:spPr>
      </p:pic>
      <p:pic>
        <p:nvPicPr>
          <p:cNvPr id="32" name="Elemento grafico 31" descr="Freccia linea, diritta">
            <a:extLst>
              <a:ext uri="{FF2B5EF4-FFF2-40B4-BE49-F238E27FC236}">
                <a16:creationId xmlns:a16="http://schemas.microsoft.com/office/drawing/2014/main" id="{30A7AE0E-E4A3-4B75-BEA9-145E5FB3DE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6887261" y="20571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34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4622F691-7E68-4AA5-BBF4-275653B98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FDB432D-0416-4E52-BDE8-9416159AF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50E8490-F5B7-4F0A-AB54-8C36EC796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6CEF36F-DD08-4A0E-997E-E03683921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2B7642F-C92E-4201-9030-5D7006C57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784B40C-F09A-4D1C-B0DE-9958878731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0E8B78D-9950-4316-A9CF-E6E5D2CC8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E453D5D3-2C2C-42B0-BEA5-B81CBA62E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8B072D99-315F-4D5C-8F95-7855C1245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Freeform 18">
            <a:extLst>
              <a:ext uri="{FF2B5EF4-FFF2-40B4-BE49-F238E27FC236}">
                <a16:creationId xmlns:a16="http://schemas.microsoft.com/office/drawing/2014/main" id="{4087D2E3-878F-421A-96E0-809FEE572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800000">
            <a:off x="457200" y="794"/>
            <a:ext cx="11277600" cy="4395812"/>
          </a:xfrm>
          <a:custGeom>
            <a:avLst/>
            <a:gdLst>
              <a:gd name="connsiteX0" fmla="*/ 11277600 w 11277600"/>
              <a:gd name="connsiteY0" fmla="*/ 4395812 h 4395812"/>
              <a:gd name="connsiteX1" fmla="*/ 0 w 11277600"/>
              <a:gd name="connsiteY1" fmla="*/ 4395812 h 4395812"/>
              <a:gd name="connsiteX2" fmla="*/ 0 w 11277600"/>
              <a:gd name="connsiteY2" fmla="*/ 0 h 4395812"/>
              <a:gd name="connsiteX3" fmla="*/ 66675 w 11277600"/>
              <a:gd name="connsiteY3" fmla="*/ 9525 h 4395812"/>
              <a:gd name="connsiteX4" fmla="*/ 261938 w 11277600"/>
              <a:gd name="connsiteY4" fmla="*/ 36513 h 4395812"/>
              <a:gd name="connsiteX5" fmla="*/ 403225 w 11277600"/>
              <a:gd name="connsiteY5" fmla="*/ 55563 h 4395812"/>
              <a:gd name="connsiteX6" fmla="*/ 573088 w 11277600"/>
              <a:gd name="connsiteY6" fmla="*/ 76200 h 4395812"/>
              <a:gd name="connsiteX7" fmla="*/ 773112 w 11277600"/>
              <a:gd name="connsiteY7" fmla="*/ 100013 h 4395812"/>
              <a:gd name="connsiteX8" fmla="*/ 995362 w 11277600"/>
              <a:gd name="connsiteY8" fmla="*/ 125413 h 4395812"/>
              <a:gd name="connsiteX9" fmla="*/ 1246188 w 11277600"/>
              <a:gd name="connsiteY9" fmla="*/ 152400 h 4395812"/>
              <a:gd name="connsiteX10" fmla="*/ 1519238 w 11277600"/>
              <a:gd name="connsiteY10" fmla="*/ 180975 h 4395812"/>
              <a:gd name="connsiteX11" fmla="*/ 1816100 w 11277600"/>
              <a:gd name="connsiteY11" fmla="*/ 209550 h 4395812"/>
              <a:gd name="connsiteX12" fmla="*/ 2132012 w 11277600"/>
              <a:gd name="connsiteY12" fmla="*/ 238125 h 4395812"/>
              <a:gd name="connsiteX13" fmla="*/ 2471738 w 11277600"/>
              <a:gd name="connsiteY13" fmla="*/ 265113 h 4395812"/>
              <a:gd name="connsiteX14" fmla="*/ 2828925 w 11277600"/>
              <a:gd name="connsiteY14" fmla="*/ 290513 h 4395812"/>
              <a:gd name="connsiteX15" fmla="*/ 3205162 w 11277600"/>
              <a:gd name="connsiteY15" fmla="*/ 314325 h 4395812"/>
              <a:gd name="connsiteX16" fmla="*/ 3597275 w 11277600"/>
              <a:gd name="connsiteY16" fmla="*/ 336550 h 4395812"/>
              <a:gd name="connsiteX17" fmla="*/ 4006850 w 11277600"/>
              <a:gd name="connsiteY17" fmla="*/ 357188 h 4395812"/>
              <a:gd name="connsiteX18" fmla="*/ 4216400 w 11277600"/>
              <a:gd name="connsiteY18" fmla="*/ 365125 h 4395812"/>
              <a:gd name="connsiteX19" fmla="*/ 4430713 w 11277600"/>
              <a:gd name="connsiteY19" fmla="*/ 373063 h 4395812"/>
              <a:gd name="connsiteX20" fmla="*/ 4648200 w 11277600"/>
              <a:gd name="connsiteY20" fmla="*/ 381000 h 4395812"/>
              <a:gd name="connsiteX21" fmla="*/ 4867275 w 11277600"/>
              <a:gd name="connsiteY21" fmla="*/ 385763 h 4395812"/>
              <a:gd name="connsiteX22" fmla="*/ 5091113 w 11277600"/>
              <a:gd name="connsiteY22" fmla="*/ 390525 h 4395812"/>
              <a:gd name="connsiteX23" fmla="*/ 5316538 w 11277600"/>
              <a:gd name="connsiteY23" fmla="*/ 395288 h 4395812"/>
              <a:gd name="connsiteX24" fmla="*/ 5546725 w 11277600"/>
              <a:gd name="connsiteY24" fmla="*/ 398463 h 4395812"/>
              <a:gd name="connsiteX25" fmla="*/ 5778500 w 11277600"/>
              <a:gd name="connsiteY25" fmla="*/ 398463 h 4395812"/>
              <a:gd name="connsiteX26" fmla="*/ 6013450 w 11277600"/>
              <a:gd name="connsiteY26" fmla="*/ 400050 h 4395812"/>
              <a:gd name="connsiteX27" fmla="*/ 6249988 w 11277600"/>
              <a:gd name="connsiteY27" fmla="*/ 398463 h 4395812"/>
              <a:gd name="connsiteX28" fmla="*/ 6489700 w 11277600"/>
              <a:gd name="connsiteY28" fmla="*/ 395288 h 4395812"/>
              <a:gd name="connsiteX29" fmla="*/ 6731000 w 11277600"/>
              <a:gd name="connsiteY29" fmla="*/ 392113 h 4395812"/>
              <a:gd name="connsiteX30" fmla="*/ 6973888 w 11277600"/>
              <a:gd name="connsiteY30" fmla="*/ 385763 h 4395812"/>
              <a:gd name="connsiteX31" fmla="*/ 7219950 w 11277600"/>
              <a:gd name="connsiteY31" fmla="*/ 379413 h 4395812"/>
              <a:gd name="connsiteX32" fmla="*/ 7466013 w 11277600"/>
              <a:gd name="connsiteY32" fmla="*/ 371475 h 4395812"/>
              <a:gd name="connsiteX33" fmla="*/ 7713662 w 11277600"/>
              <a:gd name="connsiteY33" fmla="*/ 360363 h 4395812"/>
              <a:gd name="connsiteX34" fmla="*/ 7964487 w 11277600"/>
              <a:gd name="connsiteY34" fmla="*/ 347663 h 4395812"/>
              <a:gd name="connsiteX35" fmla="*/ 8215312 w 11277600"/>
              <a:gd name="connsiteY35" fmla="*/ 334963 h 4395812"/>
              <a:gd name="connsiteX36" fmla="*/ 8467725 w 11277600"/>
              <a:gd name="connsiteY36" fmla="*/ 319088 h 4395812"/>
              <a:gd name="connsiteX37" fmla="*/ 8721725 w 11277600"/>
              <a:gd name="connsiteY37" fmla="*/ 300038 h 4395812"/>
              <a:gd name="connsiteX38" fmla="*/ 8974138 w 11277600"/>
              <a:gd name="connsiteY38" fmla="*/ 280988 h 4395812"/>
              <a:gd name="connsiteX39" fmla="*/ 9229725 w 11277600"/>
              <a:gd name="connsiteY39" fmla="*/ 258763 h 4395812"/>
              <a:gd name="connsiteX40" fmla="*/ 9486900 w 11277600"/>
              <a:gd name="connsiteY40" fmla="*/ 234950 h 4395812"/>
              <a:gd name="connsiteX41" fmla="*/ 9740900 w 11277600"/>
              <a:gd name="connsiteY41" fmla="*/ 209550 h 4395812"/>
              <a:gd name="connsiteX42" fmla="*/ 9998075 w 11277600"/>
              <a:gd name="connsiteY42" fmla="*/ 179388 h 4395812"/>
              <a:gd name="connsiteX43" fmla="*/ 10253662 w 11277600"/>
              <a:gd name="connsiteY43" fmla="*/ 147638 h 4395812"/>
              <a:gd name="connsiteX44" fmla="*/ 10510838 w 11277600"/>
              <a:gd name="connsiteY44" fmla="*/ 115888 h 4395812"/>
              <a:gd name="connsiteX45" fmla="*/ 10766425 w 11277600"/>
              <a:gd name="connsiteY45" fmla="*/ 79375 h 4395812"/>
              <a:gd name="connsiteX46" fmla="*/ 11022012 w 11277600"/>
              <a:gd name="connsiteY46" fmla="*/ 41275 h 4395812"/>
              <a:gd name="connsiteX47" fmla="*/ 11277600 w 11277600"/>
              <a:gd name="connsiteY47" fmla="*/ 1588 h 439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277600" h="4395812">
                <a:moveTo>
                  <a:pt x="11277600" y="4395812"/>
                </a:moveTo>
                <a:lnTo>
                  <a:pt x="0" y="4395812"/>
                </a:lnTo>
                <a:lnTo>
                  <a:pt x="0" y="0"/>
                </a:lnTo>
                <a:lnTo>
                  <a:pt x="66675" y="9525"/>
                </a:lnTo>
                <a:lnTo>
                  <a:pt x="261938" y="36513"/>
                </a:lnTo>
                <a:lnTo>
                  <a:pt x="403225" y="55563"/>
                </a:lnTo>
                <a:lnTo>
                  <a:pt x="573088" y="76200"/>
                </a:lnTo>
                <a:lnTo>
                  <a:pt x="773112" y="100013"/>
                </a:lnTo>
                <a:lnTo>
                  <a:pt x="995362" y="125413"/>
                </a:lnTo>
                <a:lnTo>
                  <a:pt x="1246188" y="152400"/>
                </a:lnTo>
                <a:lnTo>
                  <a:pt x="1519238" y="180975"/>
                </a:lnTo>
                <a:lnTo>
                  <a:pt x="1816100" y="209550"/>
                </a:lnTo>
                <a:lnTo>
                  <a:pt x="2132012" y="238125"/>
                </a:lnTo>
                <a:lnTo>
                  <a:pt x="2471738" y="265113"/>
                </a:lnTo>
                <a:lnTo>
                  <a:pt x="2828925" y="290513"/>
                </a:lnTo>
                <a:lnTo>
                  <a:pt x="3205162" y="314325"/>
                </a:lnTo>
                <a:lnTo>
                  <a:pt x="3597275" y="336550"/>
                </a:lnTo>
                <a:lnTo>
                  <a:pt x="4006850" y="357188"/>
                </a:lnTo>
                <a:lnTo>
                  <a:pt x="4216400" y="365125"/>
                </a:lnTo>
                <a:lnTo>
                  <a:pt x="4430713" y="373063"/>
                </a:lnTo>
                <a:lnTo>
                  <a:pt x="4648200" y="381000"/>
                </a:lnTo>
                <a:lnTo>
                  <a:pt x="4867275" y="385763"/>
                </a:lnTo>
                <a:lnTo>
                  <a:pt x="5091113" y="390525"/>
                </a:lnTo>
                <a:lnTo>
                  <a:pt x="5316538" y="395288"/>
                </a:lnTo>
                <a:lnTo>
                  <a:pt x="5546725" y="398463"/>
                </a:lnTo>
                <a:lnTo>
                  <a:pt x="5778500" y="398463"/>
                </a:lnTo>
                <a:lnTo>
                  <a:pt x="6013450" y="400050"/>
                </a:lnTo>
                <a:lnTo>
                  <a:pt x="6249988" y="398463"/>
                </a:lnTo>
                <a:lnTo>
                  <a:pt x="6489700" y="395288"/>
                </a:lnTo>
                <a:lnTo>
                  <a:pt x="6731000" y="392113"/>
                </a:lnTo>
                <a:lnTo>
                  <a:pt x="6973888" y="385763"/>
                </a:lnTo>
                <a:lnTo>
                  <a:pt x="7219950" y="379413"/>
                </a:lnTo>
                <a:lnTo>
                  <a:pt x="7466013" y="371475"/>
                </a:lnTo>
                <a:lnTo>
                  <a:pt x="7713662" y="360363"/>
                </a:lnTo>
                <a:lnTo>
                  <a:pt x="7964487" y="347663"/>
                </a:lnTo>
                <a:lnTo>
                  <a:pt x="8215312" y="334963"/>
                </a:lnTo>
                <a:lnTo>
                  <a:pt x="8467725" y="319088"/>
                </a:lnTo>
                <a:lnTo>
                  <a:pt x="8721725" y="300038"/>
                </a:lnTo>
                <a:lnTo>
                  <a:pt x="8974138" y="280988"/>
                </a:lnTo>
                <a:lnTo>
                  <a:pt x="9229725" y="258763"/>
                </a:lnTo>
                <a:lnTo>
                  <a:pt x="9486900" y="234950"/>
                </a:lnTo>
                <a:lnTo>
                  <a:pt x="9740900" y="209550"/>
                </a:lnTo>
                <a:lnTo>
                  <a:pt x="9998075" y="179388"/>
                </a:lnTo>
                <a:lnTo>
                  <a:pt x="10253662" y="147638"/>
                </a:lnTo>
                <a:lnTo>
                  <a:pt x="10510838" y="115888"/>
                </a:lnTo>
                <a:lnTo>
                  <a:pt x="10766425" y="79375"/>
                </a:lnTo>
                <a:lnTo>
                  <a:pt x="11022012" y="41275"/>
                </a:lnTo>
                <a:lnTo>
                  <a:pt x="11277600" y="15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D125114-59CF-4132-8416-CDEB70417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Freeform 5">
            <a:extLst>
              <a:ext uri="{FF2B5EF4-FFF2-40B4-BE49-F238E27FC236}">
                <a16:creationId xmlns:a16="http://schemas.microsoft.com/office/drawing/2014/main" id="{19314B1E-EAFB-4DD0-9441-92D80419B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3767" y="3979830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918A96C-7A25-43E3-8941-765DF6B4C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76" y="4174067"/>
            <a:ext cx="10893094" cy="14814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/>
              <a:t>Gender Classification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C8AAFC24-4089-4EC9-A8DE-C52FDB432B53}"/>
              </a:ext>
            </a:extLst>
          </p:cNvPr>
          <p:cNvGrpSpPr/>
          <p:nvPr/>
        </p:nvGrpSpPr>
        <p:grpSpPr>
          <a:xfrm>
            <a:off x="582269" y="1104624"/>
            <a:ext cx="9481267" cy="2538375"/>
            <a:chOff x="774224" y="1038153"/>
            <a:chExt cx="9481267" cy="2538375"/>
          </a:xfrm>
        </p:grpSpPr>
        <p:pic>
          <p:nvPicPr>
            <p:cNvPr id="6" name="Immagine 5" descr="Immagine che contiene animale, corallo&#10;&#10;Descrizione generata automaticamente">
              <a:extLst>
                <a:ext uri="{FF2B5EF4-FFF2-40B4-BE49-F238E27FC236}">
                  <a16:creationId xmlns:a16="http://schemas.microsoft.com/office/drawing/2014/main" id="{18C017E9-3362-4DB1-9BDC-24A28B92C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6867" y="1038153"/>
              <a:ext cx="2038817" cy="2517058"/>
            </a:xfrm>
            <a:prstGeom prst="roundRect">
              <a:avLst>
                <a:gd name="adj" fmla="val 1858"/>
              </a:avLst>
            </a:prstGeom>
            <a:effectLst/>
          </p:spPr>
        </p:pic>
        <p:pic>
          <p:nvPicPr>
            <p:cNvPr id="8" name="Elemento grafico 7" descr="Genere">
              <a:extLst>
                <a:ext uri="{FF2B5EF4-FFF2-40B4-BE49-F238E27FC236}">
                  <a16:creationId xmlns:a16="http://schemas.microsoft.com/office/drawing/2014/main" id="{FBCB1EB6-3EFA-41AA-B4B5-E69864C92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86611" y="1107648"/>
              <a:ext cx="2468880" cy="2468880"/>
            </a:xfrm>
            <a:prstGeom prst="roundRect">
              <a:avLst>
                <a:gd name="adj" fmla="val 1858"/>
              </a:avLst>
            </a:prstGeom>
            <a:effectLst/>
          </p:spPr>
        </p:pic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4C47E70D-DE58-4ED0-A2C1-EEBA3C089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224" y="1404234"/>
              <a:ext cx="3509434" cy="2009150"/>
            </a:xfrm>
            <a:prstGeom prst="roundRect">
              <a:avLst>
                <a:gd name="adj" fmla="val 1858"/>
              </a:avLst>
            </a:prstGeom>
            <a:effectLst/>
          </p:spPr>
        </p:pic>
      </p:grpSp>
      <p:pic>
        <p:nvPicPr>
          <p:cNvPr id="43" name="Elemento grafico 42" descr="Freccia linea, diritta">
            <a:extLst>
              <a:ext uri="{FF2B5EF4-FFF2-40B4-BE49-F238E27FC236}">
                <a16:creationId xmlns:a16="http://schemas.microsoft.com/office/drawing/2014/main" id="{2415B11E-B857-4B1B-B00E-8833C18719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3593788" y="2068804"/>
            <a:ext cx="820516" cy="820516"/>
          </a:xfrm>
          <a:prstGeom prst="rect">
            <a:avLst/>
          </a:prstGeom>
        </p:spPr>
      </p:pic>
      <p:pic>
        <p:nvPicPr>
          <p:cNvPr id="45" name="Elemento grafico 44" descr="Freccia linea, diritta">
            <a:extLst>
              <a:ext uri="{FF2B5EF4-FFF2-40B4-BE49-F238E27FC236}">
                <a16:creationId xmlns:a16="http://schemas.microsoft.com/office/drawing/2014/main" id="{27077DF7-8B2B-45EE-BBBE-199B21932A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743134" y="2149442"/>
            <a:ext cx="739878" cy="73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891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F1F13740-6C16-49DB-9EE9-95CDAE08D172}"/>
              </a:ext>
            </a:extLst>
          </p:cNvPr>
          <p:cNvSpPr/>
          <p:nvPr/>
        </p:nvSpPr>
        <p:spPr>
          <a:xfrm>
            <a:off x="4678420" y="1370143"/>
            <a:ext cx="6391270" cy="4157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6600">
                <a:latin typeface="+mj-lt"/>
                <a:ea typeface="+mj-ea"/>
                <a:cs typeface="+mj-cs"/>
              </a:rPr>
              <a:t>Models Used</a:t>
            </a:r>
          </a:p>
        </p:txBody>
      </p:sp>
      <p:sp>
        <p:nvSpPr>
          <p:cNvPr id="17" name="Rettangolo 16" descr="Grafico a barre">
            <a:extLst>
              <a:ext uri="{FF2B5EF4-FFF2-40B4-BE49-F238E27FC236}">
                <a16:creationId xmlns:a16="http://schemas.microsoft.com/office/drawing/2014/main" id="{F578D386-0995-4A1A-9EDE-3540B249743E}"/>
              </a:ext>
            </a:extLst>
          </p:cNvPr>
          <p:cNvSpPr/>
          <p:nvPr/>
        </p:nvSpPr>
        <p:spPr>
          <a:xfrm>
            <a:off x="2207876" y="2494406"/>
            <a:ext cx="1986344" cy="2073559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525587"/>
              <a:satOff val="-3570"/>
              <a:lumOff val="-149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58507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569B70-FE2A-4AA9-AA1F-6054F8B04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Web-Shaped Model</a:t>
            </a:r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33" name="Segnaposto contenuto 2">
            <a:extLst>
              <a:ext uri="{FF2B5EF4-FFF2-40B4-BE49-F238E27FC236}">
                <a16:creationId xmlns:a16="http://schemas.microsoft.com/office/drawing/2014/main" id="{6FE5EF14-3F93-4E49-AB9A-B298AB6CD96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2920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900EC6-8F41-4FB6-9D37-900266759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4184829" cy="16223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Web Shaped Model 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56B91FC-07D9-4E95-B534-FC692F3E56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9099" y="2418735"/>
            <a:ext cx="3964986" cy="38117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purpose of the algorithm given us is pose estimation, it was used for:</a:t>
            </a:r>
          </a:p>
          <a:p>
            <a:pPr>
              <a:buFont typeface="Wingdings 3" charset="2"/>
              <a:buChar char="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Wingdings 3" charset="2"/>
              <a:buChar char=""/>
            </a:pPr>
            <a:r>
              <a:rPr lang="en-US" dirty="0">
                <a:solidFill>
                  <a:schemeClr val="bg1"/>
                </a:solidFill>
              </a:rPr>
              <a:t>Face detection</a:t>
            </a:r>
          </a:p>
          <a:p>
            <a:pPr>
              <a:buFont typeface="Wingdings 3" charset="2"/>
              <a:buChar char="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Wingdings 3" charset="2"/>
              <a:buChar char=""/>
            </a:pPr>
            <a:r>
              <a:rPr lang="en-US" dirty="0">
                <a:solidFill>
                  <a:schemeClr val="bg1"/>
                </a:solidFill>
              </a:rPr>
              <a:t>Extraction of the landmarks</a:t>
            </a:r>
          </a:p>
          <a:p>
            <a:pPr>
              <a:buFont typeface="Wingdings 3" charset="2"/>
              <a:buChar char="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Wingdings 3" charset="2"/>
              <a:buChar char=""/>
            </a:pPr>
            <a:r>
              <a:rPr lang="en-US" dirty="0">
                <a:solidFill>
                  <a:schemeClr val="bg1"/>
                </a:solidFill>
              </a:rPr>
              <a:t>Assigning each landmark to the sector on the web</a:t>
            </a:r>
          </a:p>
          <a:p>
            <a:pPr>
              <a:buFont typeface="Wingdings 3" charset="2"/>
              <a:buChar char="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Wingdings 3" charset="2"/>
              <a:buChar char="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Wingdings 3" charset="2"/>
              <a:buChar char="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Wingdings 3" charset="2"/>
              <a:buChar char="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42AB27F6-08EC-47D5-A5F2-E9D9E98A9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6" r="20194" b="-2"/>
          <a:stretch/>
        </p:blipFill>
        <p:spPr>
          <a:xfrm>
            <a:off x="6700827" y="645106"/>
            <a:ext cx="4842716" cy="558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90023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iunioni ione">
  <a:themeElements>
    <a:clrScheme name="Riunioni ion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Riunioni ione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iunioni ione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424</Words>
  <Application>Microsoft Office PowerPoint</Application>
  <PresentationFormat>Widescreen</PresentationFormat>
  <Paragraphs>110</Paragraphs>
  <Slides>24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Century Gothic</vt:lpstr>
      <vt:lpstr>Wingdings 3</vt:lpstr>
      <vt:lpstr>Tema di Office</vt:lpstr>
      <vt:lpstr>Riunioni ione</vt:lpstr>
      <vt:lpstr>Presentazione standard di PowerPoint</vt:lpstr>
      <vt:lpstr>Outline</vt:lpstr>
      <vt:lpstr>Presentazione standard di PowerPoint</vt:lpstr>
      <vt:lpstr>Motivations and goals</vt:lpstr>
      <vt:lpstr>Gender Classification</vt:lpstr>
      <vt:lpstr>Gender Classification</vt:lpstr>
      <vt:lpstr>Presentazione standard di PowerPoint</vt:lpstr>
      <vt:lpstr>Web-Shaped Model</vt:lpstr>
      <vt:lpstr>Web Shaped Model </vt:lpstr>
      <vt:lpstr>Web Shaped Model </vt:lpstr>
      <vt:lpstr>Support Vector Machine</vt:lpstr>
      <vt:lpstr>Presentazione standard di PowerPoint</vt:lpstr>
      <vt:lpstr>Experiments and Results </vt:lpstr>
      <vt:lpstr>Stratified Sampling</vt:lpstr>
      <vt:lpstr>Surplus  of  individuals  by  a given gender</vt:lpstr>
      <vt:lpstr>UTKFace Surplus</vt:lpstr>
      <vt:lpstr>CelebA Surplus</vt:lpstr>
      <vt:lpstr>Training times for the linear SVM </vt:lpstr>
      <vt:lpstr>Input size vs Training time (hours)</vt:lpstr>
      <vt:lpstr>MAE Score</vt:lpstr>
      <vt:lpstr>MAE Scores</vt:lpstr>
      <vt:lpstr>Conclusions</vt:lpstr>
      <vt:lpstr>Conclusions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Vincenzo Russo</dc:creator>
  <cp:lastModifiedBy>Vincenzo Russo</cp:lastModifiedBy>
  <cp:revision>1</cp:revision>
  <dcterms:created xsi:type="dcterms:W3CDTF">2020-05-29T10:12:33Z</dcterms:created>
  <dcterms:modified xsi:type="dcterms:W3CDTF">2020-05-29T10:13:17Z</dcterms:modified>
</cp:coreProperties>
</file>